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4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807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34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43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51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7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3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B446-2021-0342-B795-8676EFE3479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96D8-340D-6C47-BDF5-4A694D32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84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1F8A36-FAF3-1240-89E6-B978F2F7A5DB}"/>
              </a:ext>
            </a:extLst>
          </p:cNvPr>
          <p:cNvSpPr txBox="1"/>
          <p:nvPr/>
        </p:nvSpPr>
        <p:spPr>
          <a:xfrm>
            <a:off x="3313927" y="654216"/>
            <a:ext cx="429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IDEA/APPROACH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882A5-FE46-8849-B122-C6896F8F3AB0}"/>
              </a:ext>
            </a:extLst>
          </p:cNvPr>
          <p:cNvSpPr txBox="1"/>
          <p:nvPr/>
        </p:nvSpPr>
        <p:spPr>
          <a:xfrm>
            <a:off x="1567997" y="2217683"/>
            <a:ext cx="77893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MINISTRY/ORGANISATION NAME : AMAZON WEB SERVICES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PROBLEM STATEMENT : ELDERLY CARE SYSTEM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TEAM NAME : THE Z-TEAM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TEAM LEADER NAME : SWASTIK JOHARI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37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61A66-493C-8048-B342-515CD1DB8FE3}"/>
              </a:ext>
            </a:extLst>
          </p:cNvPr>
          <p:cNvSpPr txBox="1"/>
          <p:nvPr/>
        </p:nvSpPr>
        <p:spPr>
          <a:xfrm>
            <a:off x="3624781" y="145879"/>
            <a:ext cx="46574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IDEA/APPROACH DETAILS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AF449-5063-BA4C-AB12-95F09B86B3E6}"/>
              </a:ext>
            </a:extLst>
          </p:cNvPr>
          <p:cNvSpPr txBox="1"/>
          <p:nvPr/>
        </p:nvSpPr>
        <p:spPr>
          <a:xfrm>
            <a:off x="1511216" y="738523"/>
            <a:ext cx="74964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The application includes features such as: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Medication Monitoring(for Patients/Guardians/Doctors)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Medication reminders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Appointments/Schedule Reminder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One tap emergency call to nearest Health Centres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Wallet to store money and purchase Medicines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</a:rPr>
              <a:t>Updating Prescription online by doctors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5E492-6089-F840-BD2E-85890BC09674}"/>
              </a:ext>
            </a:extLst>
          </p:cNvPr>
          <p:cNvSpPr txBox="1"/>
          <p:nvPr/>
        </p:nvSpPr>
        <p:spPr>
          <a:xfrm>
            <a:off x="3866371" y="4074167"/>
            <a:ext cx="3901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TECHNOLOGY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E3131-FC37-E644-A689-D23DC2D53AD2}"/>
              </a:ext>
            </a:extLst>
          </p:cNvPr>
          <p:cNvSpPr txBox="1"/>
          <p:nvPr/>
        </p:nvSpPr>
        <p:spPr>
          <a:xfrm>
            <a:off x="1511216" y="4919148"/>
            <a:ext cx="2140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UNITY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HTML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PHOTOSHOP</a:t>
            </a:r>
          </a:p>
        </p:txBody>
      </p:sp>
    </p:spTree>
    <p:extLst>
      <p:ext uri="{BB962C8B-B14F-4D97-AF65-F5344CB8AC3E}">
        <p14:creationId xmlns:p14="http://schemas.microsoft.com/office/powerpoint/2010/main" val="311536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D70D7B-614B-4840-B695-AAFA287F883E}"/>
              </a:ext>
            </a:extLst>
          </p:cNvPr>
          <p:cNvSpPr txBox="1"/>
          <p:nvPr/>
        </p:nvSpPr>
        <p:spPr>
          <a:xfrm>
            <a:off x="3248906" y="678652"/>
            <a:ext cx="5694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DESCRIPTION OF THE USE CASE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B5EBC-3F3A-3546-957C-A10908EE0F42}"/>
              </a:ext>
            </a:extLst>
          </p:cNvPr>
          <p:cNvSpPr txBox="1"/>
          <p:nvPr/>
        </p:nvSpPr>
        <p:spPr>
          <a:xfrm>
            <a:off x="4679618" y="3429000"/>
            <a:ext cx="2832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SHOWSTOPPER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3CFC3-40A2-6046-A3A3-BBC082EF7DDE}"/>
              </a:ext>
            </a:extLst>
          </p:cNvPr>
          <p:cNvSpPr txBox="1"/>
          <p:nvPr/>
        </p:nvSpPr>
        <p:spPr>
          <a:xfrm>
            <a:off x="1246824" y="4367347"/>
            <a:ext cx="109451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Creates a one-to-one connection between the patient and the doctor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Keeps track of pills ,tests ,appointments that the patient needs to take/visit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One tap system which helps to connect to the nearest health center during emergency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Managing the account of the patient by the guardian/caretaker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D1DE9-BE80-E348-9035-BB18CFAFB779}"/>
              </a:ext>
            </a:extLst>
          </p:cNvPr>
          <p:cNvSpPr txBox="1"/>
          <p:nvPr/>
        </p:nvSpPr>
        <p:spPr>
          <a:xfrm>
            <a:off x="1246824" y="1705823"/>
            <a:ext cx="45061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Elderly patients in all households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Old age homes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Doctors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2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{08A5AF78-6E15-7140-9299-FBAFE5B55BDB}tf10001122</Template>
  <TotalTime>460</TotalTime>
  <Words>147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Tw Cen MT</vt:lpstr>
      <vt:lpstr>Wingdings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Sangra</dc:creator>
  <cp:lastModifiedBy>Sarthak Sangra</cp:lastModifiedBy>
  <cp:revision>10</cp:revision>
  <dcterms:created xsi:type="dcterms:W3CDTF">2020-01-13T19:19:14Z</dcterms:created>
  <dcterms:modified xsi:type="dcterms:W3CDTF">2020-01-14T03:08:22Z</dcterms:modified>
</cp:coreProperties>
</file>