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6405"/>
  </p:normalViewPr>
  <p:slideViewPr>
    <p:cSldViewPr snapToGrid="0">
      <p:cViewPr varScale="1">
        <p:scale>
          <a:sx n="141" d="100"/>
          <a:sy n="141" d="100"/>
        </p:scale>
        <p:origin x="22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A0C007-8080-53ED-E889-C7FE008F0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134" y="543207"/>
            <a:ext cx="1249630" cy="12496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37BBBE-3660-D3DE-D2A8-E8640737780A}"/>
              </a:ext>
            </a:extLst>
          </p:cNvPr>
          <p:cNvSpPr txBox="1"/>
          <p:nvPr/>
        </p:nvSpPr>
        <p:spPr>
          <a:xfrm>
            <a:off x="4077077" y="579423"/>
            <a:ext cx="66331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6800" b="1" dirty="0">
                <a:latin typeface="Khmer MN" pitchFamily="2" charset="0"/>
                <a:ea typeface="AppleGothic" pitchFamily="2" charset="-127"/>
              </a:rPr>
              <a:t>SWATCH MEDIA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7A37E1-0611-2200-1A1D-4F11882F0176}"/>
              </a:ext>
            </a:extLst>
          </p:cNvPr>
          <p:cNvSpPr txBox="1"/>
          <p:nvPr/>
        </p:nvSpPr>
        <p:spPr>
          <a:xfrm>
            <a:off x="743575" y="5728577"/>
            <a:ext cx="74637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E" sz="3000" dirty="0">
                <a:latin typeface="Matura MT Script Capitals" panose="03020802060602070202" pitchFamily="66" charset="77"/>
              </a:rPr>
              <a:t>Creating visual excellence for your business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F824AA-CB8C-CE66-F957-718EC622542A}"/>
              </a:ext>
            </a:extLst>
          </p:cNvPr>
          <p:cNvSpPr txBox="1"/>
          <p:nvPr/>
        </p:nvSpPr>
        <p:spPr>
          <a:xfrm>
            <a:off x="743575" y="5151026"/>
            <a:ext cx="73121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E" sz="3000" dirty="0">
                <a:latin typeface="Matura MT Script Capitals" panose="03020802060602070202" pitchFamily="66" charset="77"/>
                <a:cs typeface="Phosphate Inline" panose="02000506050000020004" pitchFamily="2" charset="77"/>
              </a:rPr>
              <a:t>Your Partner in Branding and Graphics…</a:t>
            </a:r>
            <a:endParaRPr lang="en-KE" sz="3000" dirty="0">
              <a:latin typeface="Matura MT Script Capitals" panose="03020802060602070202" pitchFamily="66" charset="77"/>
              <a:cs typeface="Phosphate Inline" panose="0200050605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6795439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319</TotalTime>
  <Words>15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Franklin Gothic Book</vt:lpstr>
      <vt:lpstr>Khmer MN</vt:lpstr>
      <vt:lpstr>Matura MT Script Capitals</vt:lpstr>
      <vt:lpstr>Crop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Swaleh Mwanza</dc:creator>
  <cp:lastModifiedBy>Swaleh Mwanza</cp:lastModifiedBy>
  <cp:revision>1</cp:revision>
  <dcterms:created xsi:type="dcterms:W3CDTF">2023-11-26T14:33:02Z</dcterms:created>
  <dcterms:modified xsi:type="dcterms:W3CDTF">2023-11-26T19:52:58Z</dcterms:modified>
</cp:coreProperties>
</file>