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Distillery Display" charset="1" panose="00000000000000000000"/>
      <p:regular r:id="rId18"/>
    </p:embeddedFont>
    <p:embeddedFont>
      <p:font typeface="Calibri (MS)" charset="1" panose="020F0502020204030204"/>
      <p:regular r:id="rId19"/>
    </p:embeddedFont>
    <p:embeddedFont>
      <p:font typeface="Times New Roman" charset="1" panose="02030502070405020303"/>
      <p:regular r:id="rId20"/>
    </p:embeddedFont>
    <p:embeddedFont>
      <p:font typeface="Calibri (MS) Bold" charset="1" panose="020F0702030404030204"/>
      <p:regular r:id="rId21"/>
    </p:embeddedFont>
    <p:embeddedFont>
      <p:font typeface="Calibri (MS) Bold Italics" charset="1" panose="020F07020304040A0204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jpeg" Type="http://schemas.openxmlformats.org/officeDocument/2006/relationships/image"/><Relationship Id="rId5" Target="../media/image2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845118" y="4397216"/>
            <a:ext cx="11427704" cy="2777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NAME:p.SWATHI</a:t>
            </a:r>
          </a:p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REGISTER NO AND NIMID:212401036/AE05A22EE4A5913AFE94EFE7ED8C988E DEPARTMENT: BCA 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196512" y="2695575"/>
            <a:ext cx="471488" cy="486223"/>
            <a:chOff x="0" y="0"/>
            <a:chExt cx="471488" cy="48621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586740" y="2343042"/>
            <a:ext cx="7446869" cy="6915258"/>
          </a:xfrm>
          <a:custGeom>
            <a:avLst/>
            <a:gdLst/>
            <a:ahLst/>
            <a:cxnLst/>
            <a:rect r="r" b="b" t="t" l="l"/>
            <a:pathLst>
              <a:path h="6915258" w="7446869">
                <a:moveTo>
                  <a:pt x="0" y="0"/>
                </a:moveTo>
                <a:lnTo>
                  <a:pt x="7446869" y="0"/>
                </a:lnTo>
                <a:lnTo>
                  <a:pt x="7446869" y="6915258"/>
                </a:lnTo>
                <a:lnTo>
                  <a:pt x="0" y="69152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6068" r="0" b="-11323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28712" y="9694316"/>
            <a:ext cx="2702585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3/21/2024 </a:t>
            </a:r>
            <a:r>
              <a:rPr lang="en-US" sz="1650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6915828" y="9687496"/>
            <a:ext cx="226124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10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9662" y="912952"/>
            <a:ext cx="10923946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21343" y="1904476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221343" y="3133201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221343" y="4361926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32999" y="1077344"/>
            <a:ext cx="5582012" cy="641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8"/>
              </a:lnSpc>
            </a:pPr>
            <a:r>
              <a:rPr lang="en-US" sz="7200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CONCLUSION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022358" y="1385840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6915828" y="9687496"/>
            <a:ext cx="226124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11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62297" y="1719215"/>
            <a:ext cx="8102670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2297" y="2128790"/>
            <a:ext cx="8340395" cy="2089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39840" y="4176665"/>
            <a:ext cx="8356787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62297" y="4586240"/>
            <a:ext cx="862047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3966822" y="-63503"/>
            <a:ext cx="4384672" cy="10121789"/>
          </a:xfrm>
          <a:custGeom>
            <a:avLst/>
            <a:gdLst/>
            <a:ahLst/>
            <a:cxnLst/>
            <a:rect r="r" b="b" t="t" l="l"/>
            <a:pathLst>
              <a:path h="10121789" w="4384672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24706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4166056" y="0"/>
            <a:ext cx="4121944" cy="9997888"/>
            <a:chOff x="0" y="0"/>
            <a:chExt cx="4121950" cy="999788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121912" cy="9997821"/>
            </a:xfrm>
            <a:custGeom>
              <a:avLst/>
              <a:gdLst/>
              <a:ahLst/>
              <a:cxnLst/>
              <a:rect r="r" b="b" t="t" l="l"/>
              <a:pathLst>
                <a:path h="9997821" w="4121912">
                  <a:moveTo>
                    <a:pt x="0" y="0"/>
                  </a:moveTo>
                  <a:lnTo>
                    <a:pt x="0" y="9997821"/>
                  </a:lnTo>
                  <a:lnTo>
                    <a:pt x="4121912" y="9997821"/>
                  </a:lnTo>
                  <a:lnTo>
                    <a:pt x="41219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2999" y="473459"/>
            <a:ext cx="7206929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FF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Portfolio of your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629033" y="4119972"/>
            <a:ext cx="10413606" cy="2404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9"/>
              </a:lnSpc>
            </a:pPr>
            <a:r>
              <a:rPr lang="en-US" sz="12600" spc="7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P.SWATHI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3701215" y="-63503"/>
            <a:ext cx="14650288" cy="10413997"/>
            <a:chOff x="0" y="0"/>
            <a:chExt cx="14650288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1625854"/>
              <a:ext cx="7543419" cy="7248144"/>
            </a:xfrm>
            <a:custGeom>
              <a:avLst/>
              <a:gdLst/>
              <a:ahLst/>
              <a:cxnLst/>
              <a:rect r="r" b="b" t="t" l="l"/>
              <a:pathLst>
                <a:path h="7248144" w="7543419">
                  <a:moveTo>
                    <a:pt x="0" y="0"/>
                  </a:moveTo>
                  <a:lnTo>
                    <a:pt x="7543419" y="0"/>
                  </a:lnTo>
                  <a:lnTo>
                    <a:pt x="7543419" y="7248144"/>
                  </a:lnTo>
                  <a:lnTo>
                    <a:pt x="0" y="7248144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464552" y="63500"/>
              <a:ext cx="7122288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8">
                  <a:moveTo>
                    <a:pt x="0" y="0"/>
                  </a:moveTo>
                  <a:lnTo>
                    <a:pt x="0" y="10287000"/>
                  </a:lnTo>
                  <a:lnTo>
                    <a:pt x="7122288" y="10287000"/>
                  </a:lnTo>
                  <a:lnTo>
                    <a:pt x="712228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2815189" y="8478774"/>
              <a:ext cx="971551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1">
                  <a:moveTo>
                    <a:pt x="0" y="971550"/>
                  </a:moveTo>
                  <a:lnTo>
                    <a:pt x="971551" y="971550"/>
                  </a:lnTo>
                  <a:lnTo>
                    <a:pt x="97155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128712" y="9694316"/>
            <a:ext cx="2702585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3/21/2024 </a:t>
            </a:r>
            <a:r>
              <a:rPr lang="en-US" sz="1650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Annual Review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3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8712" y="580139"/>
            <a:ext cx="3559969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9BBB59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AGENDA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98236" y="220969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793128"/>
            <a:ext cx="8571090" cy="2768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25"/>
              </a:lnSpc>
            </a:pPr>
            <a:r>
              <a:rPr lang="en-US" sz="6375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PROBLEM</a:t>
            </a:r>
            <a:r>
              <a:rPr lang="en-US" sz="6375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 </a:t>
            </a:r>
            <a:r>
              <a:rPr lang="en-US" sz="6375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STATEMENT</a:t>
            </a:r>
          </a:p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92439" y="27989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92439" y="36180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2439" y="4437221"/>
            <a:ext cx="9187148" cy="464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5209" y="4859350"/>
            <a:ext cx="8123844" cy="2908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b="true" sz="2700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92439" y="52563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92439" y="607552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92439" y="6894671"/>
            <a:ext cx="26560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4301" y="2965447"/>
            <a:ext cx="6529588" cy="4417590"/>
          </a:xfrm>
          <a:custGeom>
            <a:avLst/>
            <a:gdLst/>
            <a:ahLst/>
            <a:cxnLst/>
            <a:rect r="r" b="b" t="t" l="l"/>
            <a:pathLst>
              <a:path h="4417590" w="6529588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109662" y="1174985"/>
            <a:ext cx="799851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6375" spc="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PROJECT</a:t>
            </a:r>
            <a:r>
              <a:rPr lang="en-US" sz="6375" spc="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 </a:t>
            </a:r>
            <a:r>
              <a:rPr lang="en-US" sz="6375" spc="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4509" y="3034189"/>
            <a:ext cx="5615426" cy="331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4509" y="6310789"/>
            <a:ext cx="5197011" cy="861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479672"/>
            <a:ext cx="10642597" cy="7870822"/>
          </a:xfrm>
          <a:custGeom>
            <a:avLst/>
            <a:gdLst/>
            <a:ahLst/>
            <a:cxnLst/>
            <a:rect r="r" b="b" t="t" l="l"/>
            <a:pathLst>
              <a:path h="7870822" w="10642597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49179" y="1278045"/>
            <a:ext cx="7638088" cy="82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sz="4800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6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2029" y="3032008"/>
            <a:ext cx="10207704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26704" y="3441583"/>
            <a:ext cx="283392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2029" y="3851158"/>
            <a:ext cx="951587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lang="en-US" b="true" sz="2700" i="true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6704" y="4260733"/>
            <a:ext cx="295244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32029" y="4670308"/>
            <a:ext cx="10001745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26704" y="5079883"/>
            <a:ext cx="1722663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2029" y="5489458"/>
            <a:ext cx="996110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26704" y="5899033"/>
            <a:ext cx="367211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2029" y="6308608"/>
            <a:ext cx="10394032" cy="453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lang="en-US" b="true" sz="2700" i="true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26704" y="6718183"/>
            <a:ext cx="4505011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 i="true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979859" y="2722559"/>
            <a:ext cx="9286361" cy="5904957"/>
            <a:chOff x="0" y="0"/>
            <a:chExt cx="9286354" cy="590495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3500" y="63500"/>
              <a:ext cx="9159367" cy="1384935"/>
            </a:xfrm>
            <a:custGeom>
              <a:avLst/>
              <a:gdLst/>
              <a:ahLst/>
              <a:cxnLst/>
              <a:rect r="r" b="b" t="t" l="l"/>
              <a:pathLst>
                <a:path h="1384935" w="9159367">
                  <a:moveTo>
                    <a:pt x="0" y="0"/>
                  </a:moveTo>
                  <a:lnTo>
                    <a:pt x="9159367" y="0"/>
                  </a:lnTo>
                  <a:lnTo>
                    <a:pt x="9159367" y="1384935"/>
                  </a:lnTo>
                  <a:lnTo>
                    <a:pt x="0" y="1384935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63500" y="1548003"/>
              <a:ext cx="9158097" cy="4293489"/>
            </a:xfrm>
            <a:custGeom>
              <a:avLst/>
              <a:gdLst/>
              <a:ahLst/>
              <a:cxnLst/>
              <a:rect r="r" b="b" t="t" l="l"/>
              <a:pathLst>
                <a:path h="4293489" w="9158097">
                  <a:moveTo>
                    <a:pt x="0" y="0"/>
                  </a:moveTo>
                  <a:lnTo>
                    <a:pt x="9158097" y="0"/>
                  </a:lnTo>
                  <a:lnTo>
                    <a:pt x="9158097" y="4293489"/>
                  </a:lnTo>
                  <a:lnTo>
                    <a:pt x="0" y="4293489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49377" y="1738503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9377" y="214807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49377" y="2967228"/>
              <a:ext cx="85598" cy="85597"/>
            </a:xfrm>
            <a:custGeom>
              <a:avLst/>
              <a:gdLst/>
              <a:ahLst/>
              <a:cxnLst/>
              <a:rect r="r" b="b" t="t" l="l"/>
              <a:pathLst>
                <a:path h="85597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349377" y="37863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349377" y="460552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349377" y="5424678"/>
              <a:ext cx="85598" cy="85599"/>
            </a:xfrm>
            <a:custGeom>
              <a:avLst/>
              <a:gdLst/>
              <a:ahLst/>
              <a:cxnLst/>
              <a:rect r="r" b="b" t="t" l="l"/>
              <a:pathLst>
                <a:path h="85599" w="85598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837247" y="1231154"/>
            <a:ext cx="8092964" cy="920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TOOLS AND TECHNIQUES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0301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7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081462" y="2791301"/>
            <a:ext cx="9117787" cy="127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570066" y="3942397"/>
            <a:ext cx="8314268" cy="447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65768" y="1485690"/>
            <a:ext cx="9275464" cy="8571005"/>
          </a:xfrm>
          <a:custGeom>
            <a:avLst/>
            <a:gdLst/>
            <a:ahLst/>
            <a:cxnLst/>
            <a:rect r="r" b="b" t="t" l="l"/>
            <a:pathLst>
              <a:path h="8571005" w="9275464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6915828" y="9687496"/>
            <a:ext cx="112090" cy="281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8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9662" y="721576"/>
            <a:ext cx="11499580" cy="6713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4"/>
              </a:lnSpc>
            </a:pPr>
            <a:r>
              <a:rPr lang="en-US" sz="6000" spc="24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POTFOLIO DESIGN AND LAYOUT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940207" y="1221057"/>
            <a:ext cx="79067" cy="784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55975" y="1554432"/>
            <a:ext cx="866180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975" y="1964007"/>
            <a:ext cx="8755047" cy="741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105967" y="2001679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05967" y="2820829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05967" y="3639979"/>
            <a:ext cx="85725" cy="85725"/>
            <a:chOff x="0" y="0"/>
            <a:chExt cx="85725" cy="8572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05967" y="4049554"/>
            <a:ext cx="85725" cy="85725"/>
            <a:chOff x="0" y="0"/>
            <a:chExt cx="85725" cy="857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105967" y="4868704"/>
            <a:ext cx="85725" cy="85725"/>
            <a:chOff x="0" y="0"/>
            <a:chExt cx="85725" cy="8572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105967" y="5687854"/>
            <a:ext cx="85725" cy="85725"/>
            <a:chOff x="0" y="0"/>
            <a:chExt cx="85725" cy="8572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1105967" y="6097429"/>
            <a:ext cx="85725" cy="85725"/>
            <a:chOff x="0" y="0"/>
            <a:chExt cx="85725" cy="8572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8" id="18"/>
          <p:cNvGrpSpPr>
            <a:grpSpLocks noChangeAspect="true"/>
          </p:cNvGrpSpPr>
          <p:nvPr/>
        </p:nvGrpSpPr>
        <p:grpSpPr>
          <a:xfrm rot="0">
            <a:off x="1105967" y="6916579"/>
            <a:ext cx="85725" cy="85725"/>
            <a:chOff x="0" y="0"/>
            <a:chExt cx="85725" cy="8572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>
            <a:grpSpLocks noChangeAspect="true"/>
          </p:cNvGrpSpPr>
          <p:nvPr/>
        </p:nvGrpSpPr>
        <p:grpSpPr>
          <a:xfrm rot="0">
            <a:off x="9081249" y="3408912"/>
            <a:ext cx="85725" cy="85725"/>
            <a:chOff x="0" y="0"/>
            <a:chExt cx="85725" cy="857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9081249" y="4228062"/>
            <a:ext cx="85725" cy="85725"/>
            <a:chOff x="0" y="0"/>
            <a:chExt cx="85725" cy="85725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9081249" y="5047212"/>
            <a:ext cx="85725" cy="85725"/>
            <a:chOff x="0" y="0"/>
            <a:chExt cx="85725" cy="857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9081249" y="5866362"/>
            <a:ext cx="85725" cy="85725"/>
            <a:chOff x="0" y="0"/>
            <a:chExt cx="85725" cy="8572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28" id="2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32999" y="282959"/>
            <a:ext cx="13806335" cy="1430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2"/>
              </a:lnSpc>
            </a:pPr>
            <a:r>
              <a:rPr lang="en-US" sz="7200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FEATURES AND FUNCTIONALITY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58317" y="1256824"/>
            <a:ext cx="349758" cy="53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27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🌟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1217" y="1587817"/>
            <a:ext cx="79067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278741" y="1406842"/>
            <a:ext cx="1235935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46921" y="1816417"/>
            <a:ext cx="7994790" cy="5775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160"/>
              </a:lnSpc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89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833599" y="2995051"/>
            <a:ext cx="1378534" cy="2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0"/>
              </a:lnSpc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DAGxuhJCgNU</dc:identifier>
  <dcterms:modified xsi:type="dcterms:W3CDTF">2011-08-01T06:04:30Z</dcterms:modified>
  <cp:revision>1</cp:revision>
  <dc:title>portfolio pptM.AKASH.pptx_20250901_145641_0000.pdf</dc:title>
</cp:coreProperties>
</file>