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8288000" cy="10287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21" autoAdjust="0"/>
  </p:normalViewPr>
  <p:slideViewPr>
    <p:cSldViewPr>
      <p:cViewPr varScale="1">
        <p:scale>
          <a:sx n="37" d="100"/>
          <a:sy n="37" d="100"/>
        </p:scale>
        <p:origin x="0" y="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1371600" y="3195637"/>
            <a:ext cx="15544800" cy="220503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2743200" y="5829299"/>
            <a:ext cx="12801600" cy="262889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709361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088361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129509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7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457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3124200" y="6356349"/>
            <a:ext cx="2895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6553200" y="6356349"/>
            <a:ext cx="21336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8021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832683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956099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398821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451118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7884603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81707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58652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803926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title"/>
          </p:nvPr>
        </p:nvSpPr>
        <p:spPr>
          <a:xfrm rot="0">
            <a:off x="457200" y="274638"/>
            <a:ext cx="82296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>
          <a:xfrm rot="0">
            <a:off x="457200" y="1600200"/>
            <a:ext cx="82296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idx="2"/>
          </p:nvPr>
        </p:nvSpPr>
        <p:spPr>
          <a:xfrm rot="0">
            <a:off x="457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l"/>
            <a:fld id="{CAD2D6BD-DE1B-4B5F-8B41-2702339687B9}" type="datetime1">
              <a:rPr lang="en-US" altLang="zh-CN" sz="120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9/4/2025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" name="文本框"/>
          <p:cNvSpPr>
            <a:spLocks noGrp="1"/>
          </p:cNvSpPr>
          <p:nvPr>
            <p:ph type="ftr" idx="3"/>
          </p:nvPr>
        </p:nvSpPr>
        <p:spPr>
          <a:xfrm rot="0">
            <a:off x="3124200" y="6356349"/>
            <a:ext cx="2895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ctr"/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" name="文本框"/>
          <p:cNvSpPr>
            <a:spLocks noGrp="1"/>
          </p:cNvSpPr>
          <p:nvPr>
            <p:ph type="sldNum" idx="4"/>
          </p:nvPr>
        </p:nvSpPr>
        <p:spPr>
          <a:xfrm rot="0">
            <a:off x="6553200" y="6356349"/>
            <a:ext cx="21336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&lt;#&gt;</a:t>
            </a:fld>
            <a:endParaRPr lang="zh-CN" altLang="en-US" sz="1200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081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pimg1.png"/><Relationship Id="rId2" Type="http://schemas.openxmlformats.org/officeDocument/2006/relationships/image" Target="../media/pimg2.jpeg"/><Relationship Id="rId3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pimg24.png"/><Relationship Id="rId2" Type="http://schemas.openxmlformats.org/officeDocument/2006/relationships/image" Target="../media/pimg25.jpeg"/><Relationship Id="rId3" Type="http://schemas.openxmlformats.org/officeDocument/2006/relationships/image" Target="../media/pimg26.jpeg"/><Relationship Id="rId4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pimg27.png"/><Relationship Id="rId2" Type="http://schemas.openxmlformats.org/officeDocument/2006/relationships/image" Target="../media/pimg28.png"/><Relationship Id="rId3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pimg3.png"/><Relationship Id="rId2" Type="http://schemas.openxmlformats.org/officeDocument/2006/relationships/image" Target="../media/pimg4.jpeg"/><Relationship Id="rId3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pimg5.png"/><Relationship Id="rId2" Type="http://schemas.openxmlformats.org/officeDocument/2006/relationships/image" Target="../media/pimg6.png"/><Relationship Id="rId3" Type="http://schemas.openxmlformats.org/officeDocument/2006/relationships/image" Target="../media/pimg7.jpeg"/><Relationship Id="rId4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pimg8.png"/><Relationship Id="rId2" Type="http://schemas.openxmlformats.org/officeDocument/2006/relationships/image" Target="../media/pimg9.png"/><Relationship Id="rId3" Type="http://schemas.openxmlformats.org/officeDocument/2006/relationships/image" Target="../media/pimg10.jpeg"/><Relationship Id="rId4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pimg11.png"/><Relationship Id="rId2" Type="http://schemas.openxmlformats.org/officeDocument/2006/relationships/image" Target="../media/pimg12.png"/><Relationship Id="rId3" Type="http://schemas.openxmlformats.org/officeDocument/2006/relationships/image" Target="../media/pimg13.jpeg"/><Relationship Id="rId4" Type="http://schemas.openxmlformats.org/officeDocument/2006/relationships/image" Target="../media/pimg14.png"/><Relationship Id="rId5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pimg15.png"/><Relationship Id="rId2" Type="http://schemas.openxmlformats.org/officeDocument/2006/relationships/image" Target="../media/pimg16.png"/><Relationship Id="rId3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pimg17.png"/><Relationship Id="rId2" Type="http://schemas.openxmlformats.org/officeDocument/2006/relationships/image" Target="../media/pimg18.jpeg"/><Relationship Id="rId3" Type="http://schemas.openxmlformats.org/officeDocument/2006/relationships/image" Target="../media/pimg19.jpeg"/><Relationship Id="rId4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pimg20.png"/><Relationship Id="rId2" Type="http://schemas.openxmlformats.org/officeDocument/2006/relationships/image" Target="../media/pimg21.png"/><Relationship Id="rId3" Type="http://schemas.openxmlformats.org/officeDocument/2006/relationships/image" Target="../media/pimg22.png"/><Relationship Id="rId4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pimg23.png"/><Relationship Id="rId2" Type="http://schemas.openxmlformats.org/officeDocument/2006/relationships/slideLayout" Target="../slideLayouts/slideLayout12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10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" name="组合"/>
          <p:cNvGrpSpPr>
            <a:grpSpLocks/>
          </p:cNvGrpSpPr>
          <p:nvPr/>
        </p:nvGrpSpPr>
        <p:grpSpPr>
          <a:xfrm>
            <a:off x="1314447" y="1485897"/>
            <a:ext cx="2619372" cy="2000247"/>
            <a:chOff x="1314447" y="1485897"/>
            <a:chExt cx="2619372" cy="2000247"/>
          </a:xfrm>
        </p:grpSpPr>
        <p:sp>
          <p:nvSpPr>
            <p:cNvPr id="12" name="曲线"/>
            <p:cNvSpPr>
              <a:spLocks/>
            </p:cNvSpPr>
            <p:nvPr/>
          </p:nvSpPr>
          <p:spPr>
            <a:xfrm rot="0">
              <a:off x="1314447" y="1900171"/>
              <a:ext cx="1846450" cy="15859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5" y="0"/>
                  </a:lnTo>
                  <a:lnTo>
                    <a:pt x="0" y="10801"/>
                  </a:lnTo>
                  <a:lnTo>
                    <a:pt x="4645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" name="曲线"/>
            <p:cNvSpPr>
              <a:spLocks/>
            </p:cNvSpPr>
            <p:nvPr/>
          </p:nvSpPr>
          <p:spPr>
            <a:xfrm rot="0">
              <a:off x="2960494" y="1485897"/>
              <a:ext cx="973325" cy="8430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6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6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" name="组合"/>
          <p:cNvGrpSpPr>
            <a:grpSpLocks/>
          </p:cNvGrpSpPr>
          <p:nvPr/>
        </p:nvGrpSpPr>
        <p:grpSpPr>
          <a:xfrm>
            <a:off x="5629275" y="1785938"/>
            <a:ext cx="2500248" cy="2157349"/>
            <a:chOff x="5629275" y="1785938"/>
            <a:chExt cx="2500248" cy="2157349"/>
          </a:xfrm>
        </p:grpSpPr>
        <p:sp>
          <p:nvSpPr>
            <p:cNvPr id="15" name="曲线"/>
            <p:cNvSpPr>
              <a:spLocks/>
            </p:cNvSpPr>
            <p:nvPr/>
          </p:nvSpPr>
          <p:spPr>
            <a:xfrm rot="0">
              <a:off x="5629275" y="1785938"/>
              <a:ext cx="2500248" cy="21573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659" y="0"/>
                  </a:moveTo>
                  <a:lnTo>
                    <a:pt x="0" y="10799"/>
                  </a:lnTo>
                  <a:lnTo>
                    <a:pt x="4658" y="21600"/>
                  </a:lnTo>
                  <a:lnTo>
                    <a:pt x="16941" y="21600"/>
                  </a:lnTo>
                  <a:lnTo>
                    <a:pt x="21600" y="10799"/>
                  </a:lnTo>
                  <a:lnTo>
                    <a:pt x="16941" y="0"/>
                  </a:lnTo>
                  <a:close/>
                </a:path>
              </a:pathLst>
            </a:custGeom>
            <a:solidFill>
              <a:srgbClr val="42D0A1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8" name="组合"/>
          <p:cNvGrpSpPr>
            <a:grpSpLocks/>
          </p:cNvGrpSpPr>
          <p:nvPr/>
        </p:nvGrpSpPr>
        <p:grpSpPr>
          <a:xfrm>
            <a:off x="5700712" y="7843838"/>
            <a:ext cx="1084702" cy="928623"/>
            <a:chOff x="5700712" y="7843838"/>
            <a:chExt cx="1084702" cy="928623"/>
          </a:xfrm>
        </p:grpSpPr>
        <p:sp>
          <p:nvSpPr>
            <p:cNvPr id="17" name="曲线"/>
            <p:cNvSpPr>
              <a:spLocks/>
            </p:cNvSpPr>
            <p:nvPr/>
          </p:nvSpPr>
          <p:spPr>
            <a:xfrm rot="0">
              <a:off x="5700712" y="7843838"/>
              <a:ext cx="1084702" cy="9286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4625" y="0"/>
                  </a:moveTo>
                  <a:lnTo>
                    <a:pt x="0" y="10802"/>
                  </a:lnTo>
                  <a:lnTo>
                    <a:pt x="4622" y="21600"/>
                  </a:lnTo>
                  <a:lnTo>
                    <a:pt x="16997" y="21600"/>
                  </a:lnTo>
                  <a:lnTo>
                    <a:pt x="21600" y="10856"/>
                  </a:lnTo>
                  <a:lnTo>
                    <a:pt x="21600" y="10746"/>
                  </a:lnTo>
                  <a:lnTo>
                    <a:pt x="16997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9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20" name="曲线"/>
          <p:cNvSpPr>
            <a:spLocks/>
          </p:cNvSpPr>
          <p:nvPr/>
        </p:nvSpPr>
        <p:spPr>
          <a:xfrm rot="0">
            <a:off x="1014411" y="9701212"/>
            <a:ext cx="3214688" cy="3000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66666" r="-66666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22" name="组合"/>
          <p:cNvGrpSpPr>
            <a:grpSpLocks/>
          </p:cNvGrpSpPr>
          <p:nvPr/>
        </p:nvGrpSpPr>
        <p:grpSpPr>
          <a:xfrm>
            <a:off x="1314450" y="1485900"/>
            <a:ext cx="2614549" cy="2000249"/>
            <a:chOff x="1314450" y="1485900"/>
            <a:chExt cx="2614549" cy="2000249"/>
          </a:xfrm>
        </p:grpSpPr>
        <p:sp>
          <p:nvSpPr>
            <p:cNvPr id="21" name="曲线"/>
            <p:cNvSpPr>
              <a:spLocks/>
            </p:cNvSpPr>
            <p:nvPr/>
          </p:nvSpPr>
          <p:spPr>
            <a:xfrm rot="0">
              <a:off x="1314450" y="1485900"/>
              <a:ext cx="2614549" cy="200024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23" name="矩形"/>
          <p:cNvSpPr>
            <a:spLocks/>
          </p:cNvSpPr>
          <p:nvPr/>
        </p:nvSpPr>
        <p:spPr>
          <a:xfrm rot="0">
            <a:off x="2286000" y="-118357"/>
            <a:ext cx="4462605" cy="853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F0F0F"/>
                </a:solidFill>
                <a:latin typeface="Times New Roman Bold" pitchFamily="0" charset="0"/>
                <a:ea typeface="Times New Roman Bold" pitchFamily="0" charset="0"/>
                <a:cs typeface="Times New Roman Bold" pitchFamily="0" charset="0"/>
                <a:sym typeface="Times New Roman Bold" pitchFamily="0" charset="0"/>
              </a:rPr>
              <a:t>Digital Portfolio </a:t>
            </a:r>
            <a:endParaRPr lang="zh-CN" altLang="en-US" sz="4800" b="0" i="0" u="none" strike="noStrike" kern="1200" cap="none" spc="0" baseline="0">
              <a:solidFill>
                <a:srgbClr val="0F0F0F"/>
              </a:solidFill>
              <a:latin typeface="Times New Roman Bold" pitchFamily="0" charset="0"/>
              <a:ea typeface="Times New Roman Bold" pitchFamily="0" charset="0"/>
              <a:cs typeface="Times New Roman Bold" pitchFamily="0" charset="0"/>
              <a:sym typeface="Times New Roman Bold" pitchFamily="0" charset="0"/>
            </a:endParaRPr>
          </a:p>
        </p:txBody>
      </p:sp>
      <p:sp>
        <p:nvSpPr>
          <p:cNvPr id="24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1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25" name="矩形"/>
          <p:cNvSpPr>
            <a:spLocks/>
          </p:cNvSpPr>
          <p:nvPr/>
        </p:nvSpPr>
        <p:spPr>
          <a:xfrm rot="0">
            <a:off x="2845118" y="4397216"/>
            <a:ext cx="11427704" cy="3257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STUDENT NAME:p.SWATHI</a:t>
            </a:r>
            <a:endParaRPr lang="en-US" altLang="zh-CN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REGISTER NO AND NIMID:212401036/AE05A22EE4A5913AFE94EFE7ED8C988E DEPARTMENT: BCA COLLEGE: PRINCE SHRI VENKATESWARA ART’S AND SCIENCE COLLEGE/ MADRASUNIVERSITY</a:t>
            </a:r>
            <a:endParaRPr lang="zh-CN" altLang="en-US" sz="36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14177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文本框"/>
          <p:cNvSpPr>
            <a:spLocks noGrp="1"/>
          </p:cNvSpPr>
          <p:nvPr>
            <p:ph type="title"/>
          </p:nvPr>
        </p:nvSpPr>
        <p:spPr>
          <a:xfrm rot="0">
            <a:off x="914386" y="410393"/>
            <a:ext cx="16466149" cy="171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just"/>
            <a:r>
              <a:rPr lang="en-US" altLang="zh-CN" b="1"/>
              <a:t>Github link</a:t>
            </a:r>
            <a:endParaRPr lang="zh-CN" altLang="en-US" b="1"/>
          </a:p>
        </p:txBody>
      </p:sp>
      <p:sp>
        <p:nvSpPr>
          <p:cNvPr id="194" name="文本框"/>
          <p:cNvSpPr>
            <a:spLocks noGrp="1"/>
          </p:cNvSpPr>
          <p:nvPr>
            <p:ph type="body" idx="1"/>
          </p:nvPr>
        </p:nvSpPr>
        <p:spPr>
          <a:xfrm rot="0">
            <a:off x="914386" y="2402963"/>
            <a:ext cx="16466149" cy="6793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5" name="文本框"/>
          <p:cNvSpPr txBox="1">
            <a:spLocks/>
          </p:cNvSpPr>
          <p:nvPr/>
        </p:nvSpPr>
        <p:spPr>
          <a:xfrm rot="0">
            <a:off x="1130382" y="2618960"/>
            <a:ext cx="16466149" cy="6793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96" name="文本框"/>
          <p:cNvSpPr txBox="1">
            <a:spLocks/>
          </p:cNvSpPr>
          <p:nvPr/>
        </p:nvSpPr>
        <p:spPr>
          <a:xfrm rot="0">
            <a:off x="1346379" y="2834956"/>
            <a:ext cx="16466149" cy="679309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342900" indent="-342900" algn="l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https://github.com/swathi-afk/P.SWATHICREATOR.git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6448041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162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65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164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66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67" name="曲线"/>
          <p:cNvSpPr>
            <a:spLocks/>
          </p:cNvSpPr>
          <p:nvPr/>
        </p:nvSpPr>
        <p:spPr>
          <a:xfrm rot="0">
            <a:off x="100012" y="5072062"/>
            <a:ext cx="3700462" cy="512737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t="-1429" b="-1539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169" name="组合"/>
          <p:cNvGrpSpPr>
            <a:grpSpLocks/>
          </p:cNvGrpSpPr>
          <p:nvPr/>
        </p:nvGrpSpPr>
        <p:grpSpPr>
          <a:xfrm>
            <a:off x="10196512" y="2695575"/>
            <a:ext cx="471424" cy="485778"/>
            <a:chOff x="10196512" y="2695575"/>
            <a:chExt cx="471424" cy="485778"/>
          </a:xfrm>
        </p:grpSpPr>
        <p:sp>
          <p:nvSpPr>
            <p:cNvPr id="168" name="曲线"/>
            <p:cNvSpPr>
              <a:spLocks/>
            </p:cNvSpPr>
            <p:nvPr/>
          </p:nvSpPr>
          <p:spPr>
            <a:xfrm rot="0">
              <a:off x="10196512" y="26955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0" name="曲线"/>
          <p:cNvSpPr>
            <a:spLocks/>
          </p:cNvSpPr>
          <p:nvPr/>
        </p:nvSpPr>
        <p:spPr>
          <a:xfrm rot="0">
            <a:off x="4586740" y="2343042"/>
            <a:ext cx="7446869" cy="691525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t="-26068" b="-113237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171" name="矩形"/>
          <p:cNvSpPr>
            <a:spLocks/>
          </p:cNvSpPr>
          <p:nvPr/>
        </p:nvSpPr>
        <p:spPr>
          <a:xfrm rot="0">
            <a:off x="1128712" y="9694316"/>
            <a:ext cx="2702584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29" baseline="0">
                <a:solidFill>
                  <a:srgbClr val="2D83C3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3/21/2024 </a:t>
            </a:r>
            <a:r>
              <a:rPr lang="en-US" altLang="zh-CN" sz="1650" b="0" i="0" u="none" strike="noStrike" kern="1200" cap="none" spc="29" baseline="0">
                <a:solidFill>
                  <a:srgbClr val="2D83C3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Annual Review</a:t>
            </a:r>
            <a:endParaRPr lang="zh-CN" altLang="en-US" sz="1650" b="0" i="0" u="none" strike="noStrike" kern="1200" cap="none" spc="29" baseline="0">
              <a:solidFill>
                <a:srgbClr val="2D83C3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6915828" y="9687496"/>
            <a:ext cx="226123" cy="586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4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10</a:t>
            </a:r>
            <a:endParaRPr lang="zh-CN" altLang="en-US" sz="1650" b="0" i="0" u="none" strike="noStrike" kern="1200" cap="none" spc="14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1109662" y="912952"/>
            <a:ext cx="10923946" cy="1133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5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RESULTS AND SCREENSHOTS</a:t>
            </a:r>
            <a:endParaRPr lang="zh-CN" altLang="en-US" sz="6375" b="0" i="0" u="none" strike="noStrike" kern="1200" cap="none" spc="25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8035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174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77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176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78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79" name="曲线"/>
          <p:cNvSpPr>
            <a:spLocks/>
          </p:cNvSpPr>
          <p:nvPr/>
        </p:nvSpPr>
        <p:spPr>
          <a:xfrm rot="0">
            <a:off x="2500312" y="9701212"/>
            <a:ext cx="114300" cy="26654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81" name="组合"/>
          <p:cNvGrpSpPr>
            <a:grpSpLocks/>
          </p:cNvGrpSpPr>
          <p:nvPr/>
        </p:nvGrpSpPr>
        <p:grpSpPr>
          <a:xfrm>
            <a:off x="1221343" y="1904476"/>
            <a:ext cx="85725" cy="85725"/>
            <a:chOff x="1221343" y="1904476"/>
            <a:chExt cx="85725" cy="85725"/>
          </a:xfrm>
        </p:grpSpPr>
        <p:sp>
          <p:nvSpPr>
            <p:cNvPr id="180" name="曲线"/>
            <p:cNvSpPr>
              <a:spLocks/>
            </p:cNvSpPr>
            <p:nvPr/>
          </p:nvSpPr>
          <p:spPr>
            <a:xfrm rot="0">
              <a:off x="1221343" y="1904476"/>
              <a:ext cx="85725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2" y="13631"/>
                    <a:pt x="20767" y="14943"/>
                  </a:cubicBezTo>
                  <a:cubicBezTo>
                    <a:pt x="20223" y="16256"/>
                    <a:pt x="19424" y="17440"/>
                    <a:pt x="18431" y="18431"/>
                  </a:cubicBezTo>
                  <a:cubicBezTo>
                    <a:pt x="17440" y="19424"/>
                    <a:pt x="16256" y="20223"/>
                    <a:pt x="14943" y="20768"/>
                  </a:cubicBezTo>
                  <a:cubicBezTo>
                    <a:pt x="13631" y="21312"/>
                    <a:pt x="12256" y="21600"/>
                    <a:pt x="10815" y="21600"/>
                  </a:cubicBezTo>
                  <a:cubicBezTo>
                    <a:pt x="9375" y="21600"/>
                    <a:pt x="8000" y="21312"/>
                    <a:pt x="6688" y="20768"/>
                  </a:cubicBezTo>
                  <a:cubicBezTo>
                    <a:pt x="5376" y="20223"/>
                    <a:pt x="4159" y="19456"/>
                    <a:pt x="3168" y="18431"/>
                  </a:cubicBezTo>
                  <a:cubicBezTo>
                    <a:pt x="2175" y="17408"/>
                    <a:pt x="1376" y="16256"/>
                    <a:pt x="831" y="14943"/>
                  </a:cubicBezTo>
                  <a:cubicBezTo>
                    <a:pt x="287" y="13631"/>
                    <a:pt x="0" y="12224"/>
                    <a:pt x="0" y="10815"/>
                  </a:cubicBezTo>
                  <a:cubicBezTo>
                    <a:pt x="0" y="9407"/>
                    <a:pt x="287" y="8000"/>
                    <a:pt x="831" y="6656"/>
                  </a:cubicBezTo>
                  <a:cubicBezTo>
                    <a:pt x="1376" y="5311"/>
                    <a:pt x="2143" y="4159"/>
                    <a:pt x="3168" y="3168"/>
                  </a:cubicBezTo>
                  <a:cubicBezTo>
                    <a:pt x="4191" y="2175"/>
                    <a:pt x="5343" y="1376"/>
                    <a:pt x="6656" y="831"/>
                  </a:cubicBezTo>
                  <a:cubicBezTo>
                    <a:pt x="7968" y="287"/>
                    <a:pt x="9375" y="0"/>
                    <a:pt x="10815" y="0"/>
                  </a:cubicBezTo>
                  <a:cubicBezTo>
                    <a:pt x="12256" y="0"/>
                    <a:pt x="13631" y="287"/>
                    <a:pt x="14943" y="831"/>
                  </a:cubicBezTo>
                  <a:cubicBezTo>
                    <a:pt x="16256" y="1376"/>
                    <a:pt x="17440" y="2175"/>
                    <a:pt x="18431" y="3168"/>
                  </a:cubicBezTo>
                  <a:cubicBezTo>
                    <a:pt x="19424" y="4159"/>
                    <a:pt x="20223" y="5343"/>
                    <a:pt x="20767" y="6656"/>
                  </a:cubicBezTo>
                  <a:cubicBezTo>
                    <a:pt x="21312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83" name="组合"/>
          <p:cNvGrpSpPr>
            <a:grpSpLocks/>
          </p:cNvGrpSpPr>
          <p:nvPr/>
        </p:nvGrpSpPr>
        <p:grpSpPr>
          <a:xfrm>
            <a:off x="1221343" y="3133200"/>
            <a:ext cx="85725" cy="85725"/>
            <a:chOff x="1221343" y="3133200"/>
            <a:chExt cx="85725" cy="85725"/>
          </a:xfrm>
        </p:grpSpPr>
        <p:sp>
          <p:nvSpPr>
            <p:cNvPr id="182" name="曲线"/>
            <p:cNvSpPr>
              <a:spLocks/>
            </p:cNvSpPr>
            <p:nvPr/>
          </p:nvSpPr>
          <p:spPr>
            <a:xfrm rot="0">
              <a:off x="1221343" y="3133200"/>
              <a:ext cx="85725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5"/>
                    <a:pt x="21312" y="13631"/>
                    <a:pt x="20767" y="14944"/>
                  </a:cubicBezTo>
                  <a:cubicBezTo>
                    <a:pt x="20223" y="16255"/>
                    <a:pt x="19424" y="17439"/>
                    <a:pt x="18431" y="18431"/>
                  </a:cubicBezTo>
                  <a:cubicBezTo>
                    <a:pt x="17440" y="19423"/>
                    <a:pt x="16256" y="20223"/>
                    <a:pt x="14943" y="20767"/>
                  </a:cubicBezTo>
                  <a:cubicBezTo>
                    <a:pt x="13631" y="21311"/>
                    <a:pt x="12256" y="21600"/>
                    <a:pt x="10815" y="21600"/>
                  </a:cubicBezTo>
                  <a:cubicBezTo>
                    <a:pt x="9375" y="21600"/>
                    <a:pt x="8000" y="21311"/>
                    <a:pt x="6688" y="20767"/>
                  </a:cubicBezTo>
                  <a:cubicBezTo>
                    <a:pt x="5376" y="20223"/>
                    <a:pt x="4159" y="19455"/>
                    <a:pt x="3168" y="18431"/>
                  </a:cubicBezTo>
                  <a:cubicBezTo>
                    <a:pt x="2175" y="17407"/>
                    <a:pt x="1376" y="16255"/>
                    <a:pt x="831" y="14944"/>
                  </a:cubicBezTo>
                  <a:cubicBezTo>
                    <a:pt x="287" y="13631"/>
                    <a:pt x="0" y="12223"/>
                    <a:pt x="0" y="10816"/>
                  </a:cubicBezTo>
                  <a:cubicBezTo>
                    <a:pt x="0" y="9408"/>
                    <a:pt x="287" y="7999"/>
                    <a:pt x="831" y="6655"/>
                  </a:cubicBezTo>
                  <a:cubicBezTo>
                    <a:pt x="1376" y="5312"/>
                    <a:pt x="2143" y="4160"/>
                    <a:pt x="3168" y="3167"/>
                  </a:cubicBezTo>
                  <a:cubicBezTo>
                    <a:pt x="4191" y="2175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5" y="0"/>
                  </a:cubicBezTo>
                  <a:cubicBezTo>
                    <a:pt x="12256" y="0"/>
                    <a:pt x="13631" y="287"/>
                    <a:pt x="14943" y="832"/>
                  </a:cubicBezTo>
                  <a:cubicBezTo>
                    <a:pt x="16256" y="1375"/>
                    <a:pt x="17440" y="2175"/>
                    <a:pt x="18431" y="3167"/>
                  </a:cubicBezTo>
                  <a:cubicBezTo>
                    <a:pt x="19424" y="4160"/>
                    <a:pt x="20223" y="5344"/>
                    <a:pt x="20767" y="6655"/>
                  </a:cubicBezTo>
                  <a:cubicBezTo>
                    <a:pt x="21312" y="7967"/>
                    <a:pt x="21600" y="9344"/>
                    <a:pt x="21600" y="10783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85" name="组合"/>
          <p:cNvGrpSpPr>
            <a:grpSpLocks/>
          </p:cNvGrpSpPr>
          <p:nvPr/>
        </p:nvGrpSpPr>
        <p:grpSpPr>
          <a:xfrm>
            <a:off x="1221343" y="4361926"/>
            <a:ext cx="85725" cy="85724"/>
            <a:chOff x="1221343" y="4361926"/>
            <a:chExt cx="85725" cy="85724"/>
          </a:xfrm>
        </p:grpSpPr>
        <p:sp>
          <p:nvSpPr>
            <p:cNvPr id="184" name="曲线"/>
            <p:cNvSpPr>
              <a:spLocks/>
            </p:cNvSpPr>
            <p:nvPr/>
          </p:nvSpPr>
          <p:spPr>
            <a:xfrm rot="0">
              <a:off x="1221343" y="4361926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6"/>
                    <a:pt x="21312" y="13632"/>
                    <a:pt x="20767" y="14944"/>
                  </a:cubicBezTo>
                  <a:cubicBezTo>
                    <a:pt x="20223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8"/>
                  </a:cubicBezTo>
                  <a:cubicBezTo>
                    <a:pt x="13631" y="21312"/>
                    <a:pt x="12256" y="21600"/>
                    <a:pt x="10815" y="21600"/>
                  </a:cubicBezTo>
                  <a:cubicBezTo>
                    <a:pt x="9375" y="21600"/>
                    <a:pt x="8000" y="21312"/>
                    <a:pt x="6688" y="20768"/>
                  </a:cubicBezTo>
                  <a:cubicBezTo>
                    <a:pt x="5376" y="20224"/>
                    <a:pt x="4159" y="19456"/>
                    <a:pt x="3168" y="18432"/>
                  </a:cubicBezTo>
                  <a:cubicBezTo>
                    <a:pt x="2175" y="17408"/>
                    <a:pt x="1376" y="16256"/>
                    <a:pt x="831" y="14944"/>
                  </a:cubicBezTo>
                  <a:cubicBezTo>
                    <a:pt x="287" y="13632"/>
                    <a:pt x="0" y="12224"/>
                    <a:pt x="0" y="10816"/>
                  </a:cubicBezTo>
                  <a:cubicBezTo>
                    <a:pt x="0" y="9408"/>
                    <a:pt x="287" y="7999"/>
                    <a:pt x="831" y="6656"/>
                  </a:cubicBezTo>
                  <a:cubicBezTo>
                    <a:pt x="1376" y="5312"/>
                    <a:pt x="2143" y="4160"/>
                    <a:pt x="3168" y="3167"/>
                  </a:cubicBezTo>
                  <a:cubicBezTo>
                    <a:pt x="4191" y="2175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5" y="0"/>
                  </a:cubicBezTo>
                  <a:cubicBezTo>
                    <a:pt x="12256" y="0"/>
                    <a:pt x="13631" y="287"/>
                    <a:pt x="14943" y="832"/>
                  </a:cubicBezTo>
                  <a:cubicBezTo>
                    <a:pt x="16256" y="1375"/>
                    <a:pt x="17440" y="2175"/>
                    <a:pt x="18431" y="3167"/>
                  </a:cubicBezTo>
                  <a:cubicBezTo>
                    <a:pt x="19424" y="4160"/>
                    <a:pt x="20223" y="5344"/>
                    <a:pt x="20767" y="6656"/>
                  </a:cubicBezTo>
                  <a:cubicBezTo>
                    <a:pt x="21312" y="7967"/>
                    <a:pt x="21600" y="9344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86" name="矩形"/>
          <p:cNvSpPr>
            <a:spLocks/>
          </p:cNvSpPr>
          <p:nvPr/>
        </p:nvSpPr>
        <p:spPr>
          <a:xfrm rot="0">
            <a:off x="1132999" y="1077344"/>
            <a:ext cx="5582012" cy="493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8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CONCLUSION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2022358" y="1385840"/>
            <a:ext cx="79066" cy="857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88" name="矩形"/>
          <p:cNvSpPr>
            <a:spLocks/>
          </p:cNvSpPr>
          <p:nvPr/>
        </p:nvSpPr>
        <p:spPr>
          <a:xfrm rot="0">
            <a:off x="16915828" y="9687496"/>
            <a:ext cx="226123" cy="586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14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11</a:t>
            </a:r>
            <a:endParaRPr lang="zh-CN" altLang="en-US" sz="1650" b="0" i="0" u="none" strike="noStrike" kern="1200" cap="none" spc="14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89" name="矩形"/>
          <p:cNvSpPr>
            <a:spLocks/>
          </p:cNvSpPr>
          <p:nvPr/>
        </p:nvSpPr>
        <p:spPr>
          <a:xfrm rot="0">
            <a:off x="1462297" y="1719215"/>
            <a:ext cx="8102670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Thisportfolio webpage is a simple, stylish, and functional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90" name="矩形"/>
          <p:cNvSpPr>
            <a:spLocks/>
          </p:cNvSpPr>
          <p:nvPr/>
        </p:nvSpPr>
        <p:spPr>
          <a:xfrm rot="0">
            <a:off x="1462297" y="2128790"/>
            <a:ext cx="8340395" cy="204660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91" name="矩形"/>
          <p:cNvSpPr>
            <a:spLocks/>
          </p:cNvSpPr>
          <p:nvPr/>
        </p:nvSpPr>
        <p:spPr>
          <a:xfrm rot="0">
            <a:off x="1539840" y="4176665"/>
            <a:ext cx="8356786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combination of clean layout, responsive design, interactive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92" name="矩形"/>
          <p:cNvSpPr>
            <a:spLocks/>
          </p:cNvSpPr>
          <p:nvPr/>
        </p:nvSpPr>
        <p:spPr>
          <a:xfrm rot="0">
            <a:off x="1462297" y="4586240"/>
            <a:ext cx="8620477" cy="1227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hover effects, and background animation makes it both professional and visually engaging while staying minimal and easy to navigate.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3640300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26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29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28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0" name="曲线"/>
          <p:cNvSpPr>
            <a:spLocks/>
          </p:cNvSpPr>
          <p:nvPr/>
        </p:nvSpPr>
        <p:spPr>
          <a:xfrm rot="0">
            <a:off x="13966821" y="-63502"/>
            <a:ext cx="4384672" cy="1012178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14411" y="9701212"/>
            <a:ext cx="3214688" cy="3000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66666" r="-66666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33" name="组合"/>
          <p:cNvGrpSpPr>
            <a:grpSpLocks/>
          </p:cNvGrpSpPr>
          <p:nvPr/>
        </p:nvGrpSpPr>
        <p:grpSpPr>
          <a:xfrm>
            <a:off x="700087" y="9614935"/>
            <a:ext cx="5557145" cy="444632"/>
            <a:chOff x="700087" y="9614935"/>
            <a:chExt cx="5557145" cy="444632"/>
          </a:xfrm>
        </p:grpSpPr>
        <p:sp>
          <p:nvSpPr>
            <p:cNvPr id="32" name="曲线"/>
            <p:cNvSpPr>
              <a:spLocks/>
            </p:cNvSpPr>
            <p:nvPr/>
          </p:nvSpPr>
          <p:spPr>
            <a:xfrm rot="0">
              <a:off x="700087" y="9614935"/>
              <a:ext cx="5557145" cy="44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599"/>
                  </a:moveTo>
                  <a:lnTo>
                    <a:pt x="21599" y="21599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2F2F2">
                <a:alpha val="25000"/>
              </a:srgbClr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35" name="组合"/>
          <p:cNvGrpSpPr>
            <a:grpSpLocks/>
          </p:cNvGrpSpPr>
          <p:nvPr/>
        </p:nvGrpSpPr>
        <p:grpSpPr>
          <a:xfrm>
            <a:off x="14166057" y="0"/>
            <a:ext cx="4121906" cy="9997825"/>
            <a:chOff x="14166057" y="0"/>
            <a:chExt cx="4121906" cy="9997825"/>
          </a:xfrm>
        </p:grpSpPr>
        <p:sp>
          <p:nvSpPr>
            <p:cNvPr id="34" name="曲线"/>
            <p:cNvSpPr>
              <a:spLocks/>
            </p:cNvSpPr>
            <p:nvPr/>
          </p:nvSpPr>
          <p:spPr>
            <a:xfrm rot="0">
              <a:off x="14166057" y="0"/>
              <a:ext cx="4121906" cy="99978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36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2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37" name="矩形"/>
          <p:cNvSpPr>
            <a:spLocks/>
          </p:cNvSpPr>
          <p:nvPr/>
        </p:nvSpPr>
        <p:spPr>
          <a:xfrm rot="0">
            <a:off x="1132999" y="473458"/>
            <a:ext cx="7206929" cy="1280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FF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Portfolio of your</a:t>
            </a:r>
            <a:endParaRPr lang="zh-CN" altLang="en-US" sz="7200" b="0" i="0" u="none" strike="noStrike" kern="1200" cap="none" spc="0" baseline="0">
              <a:solidFill>
                <a:srgbClr val="FF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38" name="矩形"/>
          <p:cNvSpPr>
            <a:spLocks/>
          </p:cNvSpPr>
          <p:nvPr/>
        </p:nvSpPr>
        <p:spPr>
          <a:xfrm rot="0">
            <a:off x="2629032" y="4119972"/>
            <a:ext cx="10413606" cy="22401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76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600" b="0" i="0" u="none" strike="noStrike" kern="1200" cap="none" spc="75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P.SWATHI</a:t>
            </a:r>
            <a:endParaRPr lang="zh-CN" altLang="en-US" sz="12600" b="0" i="0" u="none" strike="noStrike" kern="1200" cap="none" spc="75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74783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曲线"/>
          <p:cNvSpPr>
            <a:spLocks/>
          </p:cNvSpPr>
          <p:nvPr/>
        </p:nvSpPr>
        <p:spPr>
          <a:xfrm rot="0">
            <a:off x="-63502" y="-63502"/>
            <a:ext cx="18414996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40" name="曲线"/>
          <p:cNvSpPr>
            <a:spLocks/>
          </p:cNvSpPr>
          <p:nvPr/>
        </p:nvSpPr>
        <p:spPr>
          <a:xfrm rot="0">
            <a:off x="16030575" y="9201150"/>
            <a:ext cx="371475" cy="3714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42" name="组合"/>
          <p:cNvGrpSpPr>
            <a:grpSpLocks/>
          </p:cNvGrpSpPr>
          <p:nvPr/>
        </p:nvGrpSpPr>
        <p:grpSpPr>
          <a:xfrm>
            <a:off x="700087" y="9614935"/>
            <a:ext cx="5557145" cy="444632"/>
            <a:chOff x="700087" y="9614935"/>
            <a:chExt cx="5557145" cy="444632"/>
          </a:xfrm>
        </p:grpSpPr>
        <p:sp>
          <p:nvSpPr>
            <p:cNvPr id="41" name="曲线"/>
            <p:cNvSpPr>
              <a:spLocks/>
            </p:cNvSpPr>
            <p:nvPr/>
          </p:nvSpPr>
          <p:spPr>
            <a:xfrm rot="0">
              <a:off x="700087" y="9614935"/>
              <a:ext cx="5557145" cy="44463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599"/>
                  </a:moveTo>
                  <a:lnTo>
                    <a:pt x="21599" y="21599"/>
                  </a:lnTo>
                  <a:lnTo>
                    <a:pt x="21599" y="0"/>
                  </a:lnTo>
                  <a:lnTo>
                    <a:pt x="0" y="0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F2F2F2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3" name="曲线"/>
          <p:cNvSpPr>
            <a:spLocks/>
          </p:cNvSpPr>
          <p:nvPr/>
        </p:nvSpPr>
        <p:spPr>
          <a:xfrm rot="0">
            <a:off x="71438" y="5729288"/>
            <a:ext cx="2600239" cy="451484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3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47" name="组合"/>
          <p:cNvGrpSpPr>
            <a:grpSpLocks/>
          </p:cNvGrpSpPr>
          <p:nvPr/>
        </p:nvGrpSpPr>
        <p:grpSpPr>
          <a:xfrm>
            <a:off x="3764715" y="-2"/>
            <a:ext cx="14523341" cy="10286997"/>
            <a:chOff x="3764715" y="-2"/>
            <a:chExt cx="14523341" cy="10286997"/>
          </a:xfrm>
        </p:grpSpPr>
        <p:sp>
          <p:nvSpPr>
            <p:cNvPr id="44" name="曲线"/>
            <p:cNvSpPr>
              <a:spLocks/>
            </p:cNvSpPr>
            <p:nvPr/>
          </p:nvSpPr>
          <p:spPr>
            <a:xfrm rot="0">
              <a:off x="3764715" y="1562350"/>
              <a:ext cx="7543419" cy="724814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FFFF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5" name="曲线"/>
            <p:cNvSpPr>
              <a:spLocks/>
            </p:cNvSpPr>
            <p:nvPr/>
          </p:nvSpPr>
          <p:spPr>
            <a:xfrm rot="0">
              <a:off x="11165767" y="-2"/>
              <a:ext cx="7122289" cy="102869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46" name="曲线"/>
            <p:cNvSpPr>
              <a:spLocks/>
            </p:cNvSpPr>
            <p:nvPr/>
          </p:nvSpPr>
          <p:spPr>
            <a:xfrm rot="0">
              <a:off x="16516404" y="8415271"/>
              <a:ext cx="971551" cy="97154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21600"/>
                  </a:move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8" name="矩形"/>
          <p:cNvSpPr>
            <a:spLocks/>
          </p:cNvSpPr>
          <p:nvPr/>
        </p:nvSpPr>
        <p:spPr>
          <a:xfrm rot="0">
            <a:off x="1128712" y="9694316"/>
            <a:ext cx="2702584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29" baseline="0">
                <a:solidFill>
                  <a:srgbClr val="2D83C3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3/21/2024 </a:t>
            </a:r>
            <a:r>
              <a:rPr lang="en-US" altLang="zh-CN" sz="1650" b="0" i="0" u="none" strike="noStrike" kern="1200" cap="none" spc="29" baseline="0">
                <a:solidFill>
                  <a:srgbClr val="2D83C3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Annual Review</a:t>
            </a:r>
            <a:endParaRPr lang="zh-CN" altLang="en-US" sz="1650" b="0" i="0" u="none" strike="noStrike" kern="1200" cap="none" spc="29" baseline="0">
              <a:solidFill>
                <a:srgbClr val="2D83C3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3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0">
            <a:off x="1128712" y="580139"/>
            <a:ext cx="3559968" cy="1280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00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9BBB59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AGENDA</a:t>
            </a:r>
            <a:endParaRPr lang="zh-CN" altLang="en-US" sz="7200" b="0" i="0" u="none" strike="noStrike" kern="1200" cap="none" spc="0" baseline="0">
              <a:solidFill>
                <a:srgbClr val="9BBB59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51" name="矩形"/>
          <p:cNvSpPr>
            <a:spLocks/>
          </p:cNvSpPr>
          <p:nvPr/>
        </p:nvSpPr>
        <p:spPr>
          <a:xfrm rot="0">
            <a:off x="4098236" y="2209695"/>
            <a:ext cx="7007647" cy="44654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50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00" b="0" i="0" u="none" strike="noStrike" kern="1200" cap="none" spc="25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altLang="zh-CN" sz="4200" b="0" i="0" u="none" strike="noStrike" kern="1200" cap="none" spc="25" baseline="0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lang="en-US" altLang="zh-CN" sz="4200" b="0" i="0" u="none" strike="noStrike" kern="1200" cap="none" spc="25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 9.Github Link</a:t>
            </a:r>
            <a:endParaRPr lang="zh-CN" altLang="en-US" sz="4200" b="0" i="0" u="none" strike="noStrike" kern="1200" cap="none" spc="25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31951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52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54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11987212" y="4400550"/>
            <a:ext cx="4142490" cy="488632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21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57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58" name="曲线"/>
          <p:cNvSpPr>
            <a:spLocks/>
          </p:cNvSpPr>
          <p:nvPr/>
        </p:nvSpPr>
        <p:spPr>
          <a:xfrm rot="0">
            <a:off x="1014411" y="9701212"/>
            <a:ext cx="3214688" cy="3000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66666" r="-66666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59" name="矩形"/>
          <p:cNvSpPr>
            <a:spLocks/>
          </p:cNvSpPr>
          <p:nvPr/>
        </p:nvSpPr>
        <p:spPr>
          <a:xfrm rot="0">
            <a:off x="1251108" y="793128"/>
            <a:ext cx="8571089" cy="27680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8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25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PROBLEM</a:t>
            </a:r>
            <a:r>
              <a:rPr lang="en-US" altLang="zh-CN" sz="6375" b="0" i="0" u="none" strike="noStrike" kern="1200" cap="none" spc="25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 </a:t>
            </a:r>
            <a:r>
              <a:rPr lang="en-US" altLang="zh-CN" sz="6375" b="0" i="0" u="none" strike="noStrike" kern="1200" cap="none" spc="25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STATEMENT</a:t>
            </a:r>
            <a:endParaRPr lang="en-US" altLang="zh-CN" sz="6375" b="0" i="0" u="none" strike="noStrike" kern="1200" cap="none" spc="25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  <a:p>
            <a:pPr marL="0" indent="0" algn="ctr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This portfolio website is designed to:Present my skills, experience, and projects in an organized way. Provide a single platform where my work can be accessed anytime, anywhere.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</p:txBody>
      </p:sp>
      <p:sp>
        <p:nvSpPr>
          <p:cNvPr id="60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4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61" name="矩形"/>
          <p:cNvSpPr>
            <a:spLocks/>
          </p:cNvSpPr>
          <p:nvPr/>
        </p:nvSpPr>
        <p:spPr>
          <a:xfrm rot="0">
            <a:off x="692438" y="2798921"/>
            <a:ext cx="265605" cy="409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1.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62" name="矩形"/>
          <p:cNvSpPr>
            <a:spLocks/>
          </p:cNvSpPr>
          <p:nvPr/>
        </p:nvSpPr>
        <p:spPr>
          <a:xfrm rot="0">
            <a:off x="692438" y="3618071"/>
            <a:ext cx="265605" cy="40932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2.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63" name="矩形"/>
          <p:cNvSpPr>
            <a:spLocks/>
          </p:cNvSpPr>
          <p:nvPr/>
        </p:nvSpPr>
        <p:spPr>
          <a:xfrm rot="0">
            <a:off x="692438" y="4437221"/>
            <a:ext cx="9187147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3.</a:t>
            </a: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Demonstrate my web development/design abilities through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</p:txBody>
      </p:sp>
      <p:sp>
        <p:nvSpPr>
          <p:cNvPr id="64" name="矩形"/>
          <p:cNvSpPr>
            <a:spLocks/>
          </p:cNvSpPr>
          <p:nvPr/>
        </p:nvSpPr>
        <p:spPr>
          <a:xfrm rot="0">
            <a:off x="1445209" y="4859350"/>
            <a:ext cx="8123844" cy="204660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 Bold" pitchFamily="0" charset="0"/>
              <a:ea typeface="Calibri (MS) Bold" pitchFamily="0" charset="0"/>
              <a:cs typeface="Calibri (MS) Bold" pitchFamily="0" charset="0"/>
              <a:sym typeface="Calibri (MS) Bold" pitchFamily="0" charset="0"/>
            </a:endParaRPr>
          </a:p>
        </p:txBody>
      </p:sp>
      <p:sp>
        <p:nvSpPr>
          <p:cNvPr id="65" name="矩形"/>
          <p:cNvSpPr>
            <a:spLocks/>
          </p:cNvSpPr>
          <p:nvPr/>
        </p:nvSpPr>
        <p:spPr>
          <a:xfrm rot="0">
            <a:off x="692438" y="5256371"/>
            <a:ext cx="265605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4.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66" name="矩形"/>
          <p:cNvSpPr>
            <a:spLocks/>
          </p:cNvSpPr>
          <p:nvPr/>
        </p:nvSpPr>
        <p:spPr>
          <a:xfrm rot="0">
            <a:off x="692438" y="6075521"/>
            <a:ext cx="265605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5.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67" name="矩形"/>
          <p:cNvSpPr>
            <a:spLocks/>
          </p:cNvSpPr>
          <p:nvPr/>
        </p:nvSpPr>
        <p:spPr>
          <a:xfrm rot="0">
            <a:off x="692438" y="6894671"/>
            <a:ext cx="265605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4BACC6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6.</a:t>
            </a:r>
            <a:endParaRPr lang="zh-CN" altLang="en-US" sz="2700" b="0" i="0" u="none" strike="noStrike" kern="1200" cap="none" spc="0" baseline="0">
              <a:solidFill>
                <a:srgbClr val="4BACC6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23762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0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71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12987338" y="3971925"/>
            <a:ext cx="5300662" cy="5715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b="-76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1014411" y="9701212"/>
            <a:ext cx="3214688" cy="3000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66666" r="-66666"/>
            </a:stretch>
          </a:blip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64301" y="2965447"/>
            <a:ext cx="6529588" cy="4417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76" name="矩形"/>
          <p:cNvSpPr>
            <a:spLocks/>
          </p:cNvSpPr>
          <p:nvPr/>
        </p:nvSpPr>
        <p:spPr>
          <a:xfrm rot="0">
            <a:off x="1109662" y="1174985"/>
            <a:ext cx="7998514" cy="11334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89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375" b="0" i="0" u="none" strike="noStrike" kern="1200" cap="none" spc="6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PROJECT</a:t>
            </a:r>
            <a:r>
              <a:rPr lang="en-US" altLang="zh-CN" sz="6375" b="0" i="0" u="none" strike="noStrike" kern="1200" cap="none" spc="6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 </a:t>
            </a:r>
            <a:r>
              <a:rPr lang="en-US" altLang="zh-CN" sz="6375" b="0" i="0" u="none" strike="noStrike" kern="1200" cap="none" spc="6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OVERVIEW</a:t>
            </a:r>
            <a:endParaRPr lang="zh-CN" altLang="en-US" sz="6375" b="0" i="0" u="none" strike="noStrike" kern="1200" cap="none" spc="6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5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78" name="矩形"/>
          <p:cNvSpPr>
            <a:spLocks/>
          </p:cNvSpPr>
          <p:nvPr/>
        </p:nvSpPr>
        <p:spPr>
          <a:xfrm rot="0">
            <a:off x="1554509" y="3034188"/>
            <a:ext cx="5615425" cy="286524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554509" y="6310788"/>
            <a:ext cx="5197010" cy="1227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ctr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Section – To connect with potential employers, collaborators, and peers.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02322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 rot="0">
            <a:off x="-63502" y="2479671"/>
            <a:ext cx="10642597" cy="787082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82" name="矩形"/>
          <p:cNvSpPr>
            <a:spLocks/>
          </p:cNvSpPr>
          <p:nvPr/>
        </p:nvSpPr>
        <p:spPr>
          <a:xfrm rot="0">
            <a:off x="1049179" y="1278045"/>
            <a:ext cx="7638087" cy="853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7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WHO ARE THE END USERS?</a:t>
            </a:r>
            <a:endParaRPr lang="zh-CN" altLang="en-US" sz="4800" b="0" i="0" u="none" strike="noStrike" kern="1200" cap="none" spc="0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6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232029" y="3032008"/>
            <a:ext cx="10207704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1.</a:t>
            </a: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Recruiters &amp; Hiring Managers – To evaluate your skills, projects, and</a:t>
            </a:r>
            <a:endParaRPr lang="zh-CN" altLang="en-US" sz="2700" b="0" i="0" u="none" strike="noStrike" kern="1200" cap="none" spc="2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85" name="矩形"/>
          <p:cNvSpPr>
            <a:spLocks/>
          </p:cNvSpPr>
          <p:nvPr/>
        </p:nvSpPr>
        <p:spPr>
          <a:xfrm rot="0">
            <a:off x="526704" y="3441582"/>
            <a:ext cx="2833926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suitability for a job.</a:t>
            </a:r>
            <a:endParaRPr lang="zh-CN" altLang="en-US" sz="2700" b="0" i="0" u="none" strike="noStrike" kern="1200" cap="none" spc="0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86" name="矩形"/>
          <p:cNvSpPr>
            <a:spLocks/>
          </p:cNvSpPr>
          <p:nvPr/>
        </p:nvSpPr>
        <p:spPr>
          <a:xfrm rot="0">
            <a:off x="232029" y="3851158"/>
            <a:ext cx="9515875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5" baseline="0">
                <a:solidFill>
                  <a:srgbClr val="FFFFFF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2.</a:t>
            </a:r>
            <a:r>
              <a:rPr lang="en-US" altLang="zh-CN" sz="2700" b="0" i="0" u="none" strike="noStrike" kern="1200" cap="none" spc="5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2. Clients (for freelancers) – To check your past work and decide</a:t>
            </a:r>
            <a:endParaRPr lang="zh-CN" altLang="en-US" sz="2700" b="0" i="0" u="none" strike="noStrike" kern="1200" cap="none" spc="5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87" name="矩形"/>
          <p:cNvSpPr>
            <a:spLocks/>
          </p:cNvSpPr>
          <p:nvPr/>
        </p:nvSpPr>
        <p:spPr>
          <a:xfrm rot="0">
            <a:off x="526704" y="4260733"/>
            <a:ext cx="2952444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whether to hire you.</a:t>
            </a:r>
            <a:endParaRPr lang="zh-CN" altLang="en-US" sz="2700" b="0" i="0" u="none" strike="noStrike" kern="1200" cap="none" spc="0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232029" y="4670308"/>
            <a:ext cx="10001746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3.</a:t>
            </a: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3. Teachers / Evaluators – If it’s an academic project, they review it</a:t>
            </a:r>
            <a:endParaRPr lang="zh-CN" altLang="en-US" sz="2700" b="0" i="0" u="none" strike="noStrike" kern="1200" cap="none" spc="2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526704" y="5079883"/>
            <a:ext cx="1722663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for grading.</a:t>
            </a:r>
            <a:endParaRPr lang="zh-CN" altLang="en-US" sz="2700" b="0" i="0" u="none" strike="noStrike" kern="1200" cap="none" spc="0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90" name="矩形"/>
          <p:cNvSpPr>
            <a:spLocks/>
          </p:cNvSpPr>
          <p:nvPr/>
        </p:nvSpPr>
        <p:spPr>
          <a:xfrm rot="0">
            <a:off x="232029" y="5489458"/>
            <a:ext cx="9961102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4.</a:t>
            </a: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4. Peers &amp; Collaborators – Students, colleagues, or developers who</a:t>
            </a:r>
            <a:endParaRPr lang="zh-CN" altLang="en-US" sz="2700" b="0" i="0" u="none" strike="noStrike" kern="1200" cap="none" spc="2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91" name="矩形"/>
          <p:cNvSpPr>
            <a:spLocks/>
          </p:cNvSpPr>
          <p:nvPr/>
        </p:nvSpPr>
        <p:spPr>
          <a:xfrm rot="0">
            <a:off x="526704" y="5899032"/>
            <a:ext cx="3672115" cy="40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may want to collaborate.</a:t>
            </a:r>
            <a:endParaRPr lang="zh-CN" altLang="en-US" sz="2700" b="0" i="0" u="none" strike="noStrike" kern="1200" cap="none" spc="0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92" name="矩形"/>
          <p:cNvSpPr>
            <a:spLocks/>
          </p:cNvSpPr>
          <p:nvPr/>
        </p:nvSpPr>
        <p:spPr>
          <a:xfrm rot="0">
            <a:off x="232029" y="6308607"/>
            <a:ext cx="10394032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5.</a:t>
            </a:r>
            <a:r>
              <a:rPr lang="en-US" altLang="zh-CN" sz="2700" b="0" i="0" u="none" strike="noStrike" kern="1200" cap="none" spc="2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5. General Audience – Anyone interested in knowing more about your</a:t>
            </a:r>
            <a:endParaRPr lang="zh-CN" altLang="en-US" sz="2700" b="0" i="0" u="none" strike="noStrike" kern="1200" cap="none" spc="2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  <p:sp>
        <p:nvSpPr>
          <p:cNvPr id="93" name="矩形"/>
          <p:cNvSpPr>
            <a:spLocks/>
          </p:cNvSpPr>
          <p:nvPr/>
        </p:nvSpPr>
        <p:spPr>
          <a:xfrm rot="0">
            <a:off x="526704" y="6718183"/>
            <a:ext cx="4505011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FFFFFF"/>
                </a:solidFill>
                <a:latin typeface="Calibri (MS) Bold Italics" pitchFamily="0" charset="0"/>
                <a:ea typeface="Calibri (MS) Bold Italics" pitchFamily="0" charset="0"/>
                <a:cs typeface="Calibri (MS) Bold Italics" pitchFamily="0" charset="0"/>
                <a:sym typeface="Calibri (MS) Bold Italics" pitchFamily="0" charset="0"/>
              </a:rPr>
              <a:t>work, achievements, and skills.</a:t>
            </a:r>
            <a:endParaRPr lang="zh-CN" altLang="en-US" sz="2700" b="0" i="0" u="none" strike="noStrike" kern="1200" cap="none" spc="0" baseline="0">
              <a:solidFill>
                <a:srgbClr val="FFFFFF"/>
              </a:solidFill>
              <a:latin typeface="Calibri (MS) Bold Italics" pitchFamily="0" charset="0"/>
              <a:ea typeface="Calibri (MS) Bold Italics" pitchFamily="0" charset="0"/>
              <a:cs typeface="Calibri (MS) Bold Italics" pitchFamily="0" charset="0"/>
              <a:sym typeface="Calibri (MS) Bold Italic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44679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94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0" y="2214562"/>
            <a:ext cx="4042801" cy="487105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>
              <a:fillRect l="-13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10044112" y="2543175"/>
            <a:ext cx="471424" cy="485778"/>
            <a:chOff x="10044112" y="2543175"/>
            <a:chExt cx="471424" cy="485778"/>
          </a:xfrm>
        </p:grpSpPr>
        <p:sp>
          <p:nvSpPr>
            <p:cNvPr id="98" name="曲线"/>
            <p:cNvSpPr>
              <a:spLocks/>
            </p:cNvSpPr>
            <p:nvPr/>
          </p:nvSpPr>
          <p:spPr>
            <a:xfrm rot="0">
              <a:off x="10044112" y="2543175"/>
              <a:ext cx="471424" cy="4857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599"/>
                  </a:lnTo>
                  <a:lnTo>
                    <a:pt x="21600" y="21599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83C3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02" name="组合"/>
          <p:cNvGrpSpPr>
            <a:grpSpLocks/>
          </p:cNvGrpSpPr>
          <p:nvPr/>
        </p:nvGrpSpPr>
        <p:grpSpPr>
          <a:xfrm>
            <a:off x="14030321" y="8043858"/>
            <a:ext cx="685797" cy="1071623"/>
            <a:chOff x="14030321" y="8043858"/>
            <a:chExt cx="685797" cy="1071623"/>
          </a:xfrm>
        </p:grpSpPr>
        <p:sp>
          <p:nvSpPr>
            <p:cNvPr id="100" name="曲线"/>
            <p:cNvSpPr>
              <a:spLocks/>
            </p:cNvSpPr>
            <p:nvPr/>
          </p:nvSpPr>
          <p:spPr>
            <a:xfrm rot="0">
              <a:off x="14030321" y="8043858"/>
              <a:ext cx="685797" cy="685797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1" name="曲线"/>
            <p:cNvSpPr>
              <a:spLocks/>
            </p:cNvSpPr>
            <p:nvPr/>
          </p:nvSpPr>
          <p:spPr>
            <a:xfrm rot="0">
              <a:off x="14030321" y="8843958"/>
              <a:ext cx="271523" cy="27152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3" name="曲线"/>
          <p:cNvSpPr>
            <a:spLocks/>
          </p:cNvSpPr>
          <p:nvPr/>
        </p:nvSpPr>
        <p:spPr>
          <a:xfrm rot="0">
            <a:off x="1014411" y="9701212"/>
            <a:ext cx="3214688" cy="30003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>
              <a:fillRect l="-66666" r="-66666"/>
            </a:stretch>
          </a:blipFill>
          <a:ln cmpd="sng" cap="flat">
            <a:noFill/>
            <a:prstDash val="solid"/>
            <a:miter/>
          </a:ln>
        </p:spPr>
      </p:sp>
      <p:grpSp>
        <p:nvGrpSpPr>
          <p:cNvPr id="112" name="组合"/>
          <p:cNvGrpSpPr>
            <a:grpSpLocks/>
          </p:cNvGrpSpPr>
          <p:nvPr/>
        </p:nvGrpSpPr>
        <p:grpSpPr>
          <a:xfrm>
            <a:off x="4043359" y="2786059"/>
            <a:ext cx="9159374" cy="5777995"/>
            <a:chOff x="4043359" y="2786059"/>
            <a:chExt cx="9159374" cy="5777995"/>
          </a:xfrm>
        </p:grpSpPr>
        <p:sp>
          <p:nvSpPr>
            <p:cNvPr id="104" name="曲线"/>
            <p:cNvSpPr>
              <a:spLocks/>
            </p:cNvSpPr>
            <p:nvPr/>
          </p:nvSpPr>
          <p:spPr>
            <a:xfrm rot="0">
              <a:off x="4043359" y="2786059"/>
              <a:ext cx="9159374" cy="138493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558ED5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5" name="曲线"/>
            <p:cNvSpPr>
              <a:spLocks/>
            </p:cNvSpPr>
            <p:nvPr/>
          </p:nvSpPr>
          <p:spPr>
            <a:xfrm rot="0">
              <a:off x="4043359" y="4270562"/>
              <a:ext cx="9158104" cy="429349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9" y="0"/>
                  </a:lnTo>
                  <a:lnTo>
                    <a:pt x="21599" y="21599"/>
                  </a:lnTo>
                  <a:lnTo>
                    <a:pt x="0" y="21599"/>
                  </a:lnTo>
                  <a:close/>
                </a:path>
              </a:pathLst>
            </a:custGeom>
            <a:solidFill>
              <a:srgbClr val="77933C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6" name="曲线"/>
            <p:cNvSpPr>
              <a:spLocks/>
            </p:cNvSpPr>
            <p:nvPr/>
          </p:nvSpPr>
          <p:spPr>
            <a:xfrm rot="0">
              <a:off x="4329236" y="4461062"/>
              <a:ext cx="85604" cy="85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3"/>
                    <a:pt x="18425" y="18426"/>
                  </a:cubicBezTo>
                  <a:cubicBezTo>
                    <a:pt x="17432" y="19420"/>
                    <a:pt x="16246" y="20221"/>
                    <a:pt x="14932" y="20766"/>
                  </a:cubicBezTo>
                  <a:cubicBezTo>
                    <a:pt x="13619" y="21310"/>
                    <a:pt x="12241" y="21599"/>
                    <a:pt x="10799" y="21599"/>
                  </a:cubicBezTo>
                  <a:cubicBezTo>
                    <a:pt x="9357" y="21599"/>
                    <a:pt x="7979" y="21310"/>
                    <a:pt x="6665" y="20766"/>
                  </a:cubicBezTo>
                  <a:cubicBezTo>
                    <a:pt x="5351" y="20221"/>
                    <a:pt x="4165" y="19420"/>
                    <a:pt x="3172" y="18426"/>
                  </a:cubicBezTo>
                  <a:cubicBezTo>
                    <a:pt x="2179" y="17433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5"/>
                    <a:pt x="3172" y="3172"/>
                  </a:cubicBezTo>
                  <a:cubicBezTo>
                    <a:pt x="4165" y="2179"/>
                    <a:pt x="5351" y="1377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7"/>
                    <a:pt x="17432" y="2179"/>
                    <a:pt x="18425" y="3172"/>
                  </a:cubicBezTo>
                  <a:cubicBezTo>
                    <a:pt x="19419" y="4165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4329236" y="4870636"/>
              <a:ext cx="85604" cy="85601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3"/>
                    <a:pt x="18425" y="18426"/>
                  </a:cubicBezTo>
                  <a:cubicBezTo>
                    <a:pt x="17432" y="19420"/>
                    <a:pt x="16246" y="20221"/>
                    <a:pt x="14932" y="20766"/>
                  </a:cubicBezTo>
                  <a:cubicBezTo>
                    <a:pt x="13619" y="21310"/>
                    <a:pt x="12241" y="21599"/>
                    <a:pt x="10799" y="21599"/>
                  </a:cubicBezTo>
                  <a:cubicBezTo>
                    <a:pt x="9357" y="21599"/>
                    <a:pt x="7979" y="21310"/>
                    <a:pt x="6665" y="20766"/>
                  </a:cubicBezTo>
                  <a:cubicBezTo>
                    <a:pt x="5351" y="20221"/>
                    <a:pt x="4165" y="19420"/>
                    <a:pt x="3172" y="18426"/>
                  </a:cubicBezTo>
                  <a:cubicBezTo>
                    <a:pt x="2179" y="17433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6"/>
                    <a:pt x="3172" y="3172"/>
                  </a:cubicBezTo>
                  <a:cubicBezTo>
                    <a:pt x="4165" y="2179"/>
                    <a:pt x="5351" y="1378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8"/>
                    <a:pt x="17432" y="2179"/>
                    <a:pt x="18425" y="3172"/>
                  </a:cubicBezTo>
                  <a:cubicBezTo>
                    <a:pt x="19419" y="4166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8" name="曲线"/>
            <p:cNvSpPr>
              <a:spLocks/>
            </p:cNvSpPr>
            <p:nvPr/>
          </p:nvSpPr>
          <p:spPr>
            <a:xfrm rot="0">
              <a:off x="4329236" y="5689787"/>
              <a:ext cx="85604" cy="856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3"/>
                    <a:pt x="18425" y="18426"/>
                  </a:cubicBezTo>
                  <a:cubicBezTo>
                    <a:pt x="17432" y="19420"/>
                    <a:pt x="16246" y="20221"/>
                    <a:pt x="14932" y="20766"/>
                  </a:cubicBezTo>
                  <a:cubicBezTo>
                    <a:pt x="13619" y="21311"/>
                    <a:pt x="12241" y="21599"/>
                    <a:pt x="10799" y="21599"/>
                  </a:cubicBezTo>
                  <a:cubicBezTo>
                    <a:pt x="9357" y="21599"/>
                    <a:pt x="7979" y="21311"/>
                    <a:pt x="6665" y="20766"/>
                  </a:cubicBezTo>
                  <a:cubicBezTo>
                    <a:pt x="5351" y="20221"/>
                    <a:pt x="4165" y="19420"/>
                    <a:pt x="3172" y="18426"/>
                  </a:cubicBezTo>
                  <a:cubicBezTo>
                    <a:pt x="2179" y="17433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6"/>
                    <a:pt x="3172" y="3172"/>
                  </a:cubicBezTo>
                  <a:cubicBezTo>
                    <a:pt x="4165" y="2179"/>
                    <a:pt x="5351" y="1378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8"/>
                    <a:pt x="17432" y="2179"/>
                    <a:pt x="18425" y="3172"/>
                  </a:cubicBezTo>
                  <a:cubicBezTo>
                    <a:pt x="19419" y="4166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4329236" y="6508937"/>
              <a:ext cx="85604" cy="8560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2"/>
                    <a:pt x="18425" y="18426"/>
                  </a:cubicBezTo>
                  <a:cubicBezTo>
                    <a:pt x="17432" y="19419"/>
                    <a:pt x="16246" y="20220"/>
                    <a:pt x="14932" y="20765"/>
                  </a:cubicBezTo>
                  <a:cubicBezTo>
                    <a:pt x="13619" y="21310"/>
                    <a:pt x="12241" y="21598"/>
                    <a:pt x="10799" y="21598"/>
                  </a:cubicBezTo>
                  <a:cubicBezTo>
                    <a:pt x="9357" y="21598"/>
                    <a:pt x="7979" y="21310"/>
                    <a:pt x="6665" y="20765"/>
                  </a:cubicBezTo>
                  <a:cubicBezTo>
                    <a:pt x="5351" y="20220"/>
                    <a:pt x="4165" y="19419"/>
                    <a:pt x="3172" y="18426"/>
                  </a:cubicBezTo>
                  <a:cubicBezTo>
                    <a:pt x="2179" y="17432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5"/>
                    <a:pt x="3172" y="3172"/>
                  </a:cubicBezTo>
                  <a:cubicBezTo>
                    <a:pt x="4165" y="2178"/>
                    <a:pt x="5351" y="1377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7"/>
                    <a:pt x="17432" y="2178"/>
                    <a:pt x="18425" y="3172"/>
                  </a:cubicBezTo>
                  <a:cubicBezTo>
                    <a:pt x="19419" y="4165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4329236" y="7328087"/>
              <a:ext cx="85604" cy="8560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2"/>
                    <a:pt x="18425" y="18426"/>
                  </a:cubicBezTo>
                  <a:cubicBezTo>
                    <a:pt x="17432" y="19419"/>
                    <a:pt x="16246" y="20220"/>
                    <a:pt x="14932" y="20765"/>
                  </a:cubicBezTo>
                  <a:cubicBezTo>
                    <a:pt x="13619" y="21310"/>
                    <a:pt x="12241" y="21598"/>
                    <a:pt x="10799" y="21598"/>
                  </a:cubicBezTo>
                  <a:cubicBezTo>
                    <a:pt x="9357" y="21598"/>
                    <a:pt x="7979" y="21310"/>
                    <a:pt x="6665" y="20765"/>
                  </a:cubicBezTo>
                  <a:cubicBezTo>
                    <a:pt x="5351" y="20220"/>
                    <a:pt x="4165" y="19419"/>
                    <a:pt x="3172" y="18426"/>
                  </a:cubicBezTo>
                  <a:cubicBezTo>
                    <a:pt x="2179" y="17432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5"/>
                    <a:pt x="3172" y="3172"/>
                  </a:cubicBezTo>
                  <a:cubicBezTo>
                    <a:pt x="4165" y="2179"/>
                    <a:pt x="5351" y="1377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7"/>
                    <a:pt x="17432" y="2179"/>
                    <a:pt x="18425" y="3172"/>
                  </a:cubicBezTo>
                  <a:cubicBezTo>
                    <a:pt x="19419" y="4165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4329236" y="8147237"/>
              <a:ext cx="85604" cy="85603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10799"/>
                  </a:moveTo>
                  <a:cubicBezTo>
                    <a:pt x="21598" y="12241"/>
                    <a:pt x="21309" y="13619"/>
                    <a:pt x="20765" y="14933"/>
                  </a:cubicBezTo>
                  <a:cubicBezTo>
                    <a:pt x="20220" y="16247"/>
                    <a:pt x="19419" y="17432"/>
                    <a:pt x="18425" y="18426"/>
                  </a:cubicBezTo>
                  <a:cubicBezTo>
                    <a:pt x="17432" y="19419"/>
                    <a:pt x="16246" y="20220"/>
                    <a:pt x="14932" y="20765"/>
                  </a:cubicBezTo>
                  <a:cubicBezTo>
                    <a:pt x="13619" y="21310"/>
                    <a:pt x="12241" y="21598"/>
                    <a:pt x="10799" y="21598"/>
                  </a:cubicBezTo>
                  <a:cubicBezTo>
                    <a:pt x="9357" y="21598"/>
                    <a:pt x="7979" y="21310"/>
                    <a:pt x="6665" y="20765"/>
                  </a:cubicBezTo>
                  <a:cubicBezTo>
                    <a:pt x="5351" y="20220"/>
                    <a:pt x="4165" y="19419"/>
                    <a:pt x="3172" y="18426"/>
                  </a:cubicBezTo>
                  <a:cubicBezTo>
                    <a:pt x="2179" y="17432"/>
                    <a:pt x="1377" y="16247"/>
                    <a:pt x="833" y="14933"/>
                  </a:cubicBezTo>
                  <a:cubicBezTo>
                    <a:pt x="288" y="13619"/>
                    <a:pt x="0" y="12241"/>
                    <a:pt x="0" y="10799"/>
                  </a:cubicBezTo>
                  <a:cubicBezTo>
                    <a:pt x="0" y="9357"/>
                    <a:pt x="288" y="7979"/>
                    <a:pt x="833" y="6665"/>
                  </a:cubicBezTo>
                  <a:cubicBezTo>
                    <a:pt x="1377" y="5351"/>
                    <a:pt x="2179" y="4166"/>
                    <a:pt x="3172" y="3172"/>
                  </a:cubicBezTo>
                  <a:cubicBezTo>
                    <a:pt x="4165" y="2179"/>
                    <a:pt x="5351" y="1378"/>
                    <a:pt x="6665" y="833"/>
                  </a:cubicBezTo>
                  <a:cubicBezTo>
                    <a:pt x="7979" y="288"/>
                    <a:pt x="9357" y="0"/>
                    <a:pt x="10799" y="0"/>
                  </a:cubicBezTo>
                  <a:cubicBezTo>
                    <a:pt x="12241" y="0"/>
                    <a:pt x="13619" y="288"/>
                    <a:pt x="14932" y="833"/>
                  </a:cubicBezTo>
                  <a:cubicBezTo>
                    <a:pt x="16246" y="1378"/>
                    <a:pt x="17432" y="2179"/>
                    <a:pt x="18425" y="3172"/>
                  </a:cubicBezTo>
                  <a:cubicBezTo>
                    <a:pt x="19419" y="4166"/>
                    <a:pt x="20220" y="5351"/>
                    <a:pt x="20765" y="6665"/>
                  </a:cubicBezTo>
                  <a:cubicBezTo>
                    <a:pt x="21309" y="7979"/>
                    <a:pt x="21598" y="9357"/>
                    <a:pt x="21598" y="10799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3" name="矩形"/>
          <p:cNvSpPr>
            <a:spLocks/>
          </p:cNvSpPr>
          <p:nvPr/>
        </p:nvSpPr>
        <p:spPr>
          <a:xfrm rot="0">
            <a:off x="837247" y="1231153"/>
            <a:ext cx="8092964" cy="95986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75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1200" cap="none" spc="16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TOOLS AND TECHNIQUES</a:t>
            </a:r>
            <a:endParaRPr lang="zh-CN" altLang="en-US" sz="5400" b="0" i="0" u="none" strike="noStrike" kern="1200" cap="none" spc="16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170301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7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4081461" y="2791301"/>
            <a:ext cx="9117787" cy="1227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sticky header with name + navigationA hero section (intro)A thunder/lightning background animationA footer with auto year update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16" name="矩形"/>
          <p:cNvSpPr>
            <a:spLocks/>
          </p:cNvSpPr>
          <p:nvPr/>
        </p:nvSpPr>
        <p:spPr>
          <a:xfrm rot="0">
            <a:off x="4570066" y="3942397"/>
            <a:ext cx="8314267" cy="516255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HTML5 – For structuring the web pages.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CSS3 – For styling and layout design.JavaScript – To add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interactivity and dynamic features.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Design (Media Queries/Flexbox/Grid) – To ensure mobile-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friendly viewing.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Code Editor (VS Code / Sublime / Notepad++) – For writing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and editing code.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Web Browser (Chrome / Edge / Firefox) – For testing and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51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previewing the site.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Git &amp; GitHub (optional) – For version control and hosting.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049582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117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19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2500312" y="9701212"/>
            <a:ext cx="114300" cy="266547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21" name="曲线"/>
          <p:cNvSpPr>
            <a:spLocks/>
          </p:cNvSpPr>
          <p:nvPr/>
        </p:nvSpPr>
        <p:spPr>
          <a:xfrm rot="0">
            <a:off x="965768" y="1485690"/>
            <a:ext cx="9275463" cy="857100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/>
            <a:stretch/>
          </a:blipFill>
          <a:ln cmpd="sng" cap="flat">
            <a:noFill/>
            <a:prstDash val="solid"/>
            <a:miter/>
          </a:ln>
        </p:spPr>
      </p:sp>
      <p:grpSp>
        <p:nvGrpSpPr>
          <p:cNvPr id="123" name="组合"/>
          <p:cNvGrpSpPr>
            <a:grpSpLocks/>
          </p:cNvGrpSpPr>
          <p:nvPr/>
        </p:nvGrpSpPr>
        <p:grpSpPr>
          <a:xfrm>
            <a:off x="15087600" y="787708"/>
            <a:ext cx="685800" cy="685799"/>
            <a:chOff x="15087600" y="787708"/>
            <a:chExt cx="685800" cy="685799"/>
          </a:xfrm>
        </p:grpSpPr>
        <p:sp>
          <p:nvSpPr>
            <p:cNvPr id="122" name="曲线"/>
            <p:cNvSpPr>
              <a:spLocks/>
            </p:cNvSpPr>
            <p:nvPr/>
          </p:nvSpPr>
          <p:spPr>
            <a:xfrm rot="0">
              <a:off x="15087600" y="787708"/>
              <a:ext cx="685800" cy="685799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24" name="矩形"/>
          <p:cNvSpPr>
            <a:spLocks/>
          </p:cNvSpPr>
          <p:nvPr/>
        </p:nvSpPr>
        <p:spPr>
          <a:xfrm rot="0">
            <a:off x="16915828" y="9687496"/>
            <a:ext cx="112090" cy="293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23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50" b="0" i="0" u="none" strike="noStrike" kern="1200" cap="none" spc="0" baseline="0">
                <a:solidFill>
                  <a:srgbClr val="2D936B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8</a:t>
            </a:r>
            <a:endParaRPr lang="zh-CN" altLang="en-US" sz="1650" b="0" i="0" u="none" strike="noStrike" kern="1200" cap="none" spc="0" baseline="0">
              <a:solidFill>
                <a:srgbClr val="2D936B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25" name="矩形"/>
          <p:cNvSpPr>
            <a:spLocks/>
          </p:cNvSpPr>
          <p:nvPr/>
        </p:nvSpPr>
        <p:spPr>
          <a:xfrm rot="0">
            <a:off x="1109662" y="721576"/>
            <a:ext cx="11499580" cy="5859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6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6000" b="0" i="0" u="none" strike="noStrike" kern="1200" cap="none" spc="24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POTFOLIO DESIGN AND LAYOUT</a:t>
            </a:r>
            <a:endParaRPr lang="zh-CN" altLang="en-US" sz="6000" b="0" i="0" u="none" strike="noStrike" kern="1200" cap="none" spc="24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26" name="矩形"/>
          <p:cNvSpPr>
            <a:spLocks/>
          </p:cNvSpPr>
          <p:nvPr/>
        </p:nvSpPr>
        <p:spPr>
          <a:xfrm rot="0">
            <a:off x="3940207" y="1221057"/>
            <a:ext cx="79066" cy="8572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67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27" name="矩形"/>
          <p:cNvSpPr>
            <a:spLocks/>
          </p:cNvSpPr>
          <p:nvPr/>
        </p:nvSpPr>
        <p:spPr>
          <a:xfrm rot="0">
            <a:off x="1555975" y="1554432"/>
            <a:ext cx="8661806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BackgroundBlackbackgroundWhitetextLightning flasheffect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1555975" y="1964007"/>
            <a:ext cx="8755048" cy="695845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03023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" name="组合"/>
          <p:cNvGrpSpPr>
            <a:grpSpLocks/>
          </p:cNvGrpSpPr>
          <p:nvPr/>
        </p:nvGrpSpPr>
        <p:grpSpPr>
          <a:xfrm>
            <a:off x="0" y="6015038"/>
            <a:ext cx="671449" cy="4271898"/>
            <a:chOff x="0" y="6015038"/>
            <a:chExt cx="671449" cy="4271898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0" y="6015038"/>
              <a:ext cx="671449" cy="427189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2" name="组合"/>
          <p:cNvGrpSpPr>
            <a:grpSpLocks/>
          </p:cNvGrpSpPr>
          <p:nvPr/>
        </p:nvGrpSpPr>
        <p:grpSpPr>
          <a:xfrm>
            <a:off x="1105967" y="2001679"/>
            <a:ext cx="85725" cy="85725"/>
            <a:chOff x="1105967" y="2001679"/>
            <a:chExt cx="85725" cy="85725"/>
          </a:xfrm>
        </p:grpSpPr>
        <p:sp>
          <p:nvSpPr>
            <p:cNvPr id="131" name="曲线"/>
            <p:cNvSpPr>
              <a:spLocks/>
            </p:cNvSpPr>
            <p:nvPr/>
          </p:nvSpPr>
          <p:spPr>
            <a:xfrm rot="0">
              <a:off x="1105967" y="2001679"/>
              <a:ext cx="85725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1" y="13631"/>
                    <a:pt x="20768" y="14943"/>
                  </a:cubicBezTo>
                  <a:cubicBezTo>
                    <a:pt x="20224" y="16256"/>
                    <a:pt x="19424" y="17440"/>
                    <a:pt x="18431" y="18431"/>
                  </a:cubicBezTo>
                  <a:cubicBezTo>
                    <a:pt x="17440" y="19424"/>
                    <a:pt x="16256" y="20223"/>
                    <a:pt x="14943" y="20768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8"/>
                  </a:cubicBezTo>
                  <a:cubicBezTo>
                    <a:pt x="5376" y="20223"/>
                    <a:pt x="4160" y="19456"/>
                    <a:pt x="3168" y="18431"/>
                  </a:cubicBezTo>
                  <a:cubicBezTo>
                    <a:pt x="2175" y="17408"/>
                    <a:pt x="1375" y="16256"/>
                    <a:pt x="832" y="14943"/>
                  </a:cubicBezTo>
                  <a:cubicBezTo>
                    <a:pt x="288" y="13631"/>
                    <a:pt x="0" y="12224"/>
                    <a:pt x="0" y="10815"/>
                  </a:cubicBezTo>
                  <a:cubicBezTo>
                    <a:pt x="0" y="9407"/>
                    <a:pt x="288" y="8000"/>
                    <a:pt x="832" y="6656"/>
                  </a:cubicBezTo>
                  <a:cubicBezTo>
                    <a:pt x="1375" y="5311"/>
                    <a:pt x="2144" y="4159"/>
                    <a:pt x="3168" y="3168"/>
                  </a:cubicBezTo>
                  <a:cubicBezTo>
                    <a:pt x="4192" y="2175"/>
                    <a:pt x="5343" y="1376"/>
                    <a:pt x="6656" y="831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1"/>
                  </a:cubicBezTo>
                  <a:cubicBezTo>
                    <a:pt x="16256" y="1376"/>
                    <a:pt x="17440" y="2175"/>
                    <a:pt x="18431" y="3168"/>
                  </a:cubicBezTo>
                  <a:cubicBezTo>
                    <a:pt x="19424" y="4159"/>
                    <a:pt x="20224" y="5343"/>
                    <a:pt x="20768" y="6656"/>
                  </a:cubicBezTo>
                  <a:cubicBezTo>
                    <a:pt x="21311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4" name="组合"/>
          <p:cNvGrpSpPr>
            <a:grpSpLocks/>
          </p:cNvGrpSpPr>
          <p:nvPr/>
        </p:nvGrpSpPr>
        <p:grpSpPr>
          <a:xfrm>
            <a:off x="1105967" y="2820829"/>
            <a:ext cx="85725" cy="85724"/>
            <a:chOff x="1105967" y="2820829"/>
            <a:chExt cx="85725" cy="85724"/>
          </a:xfrm>
        </p:grpSpPr>
        <p:sp>
          <p:nvSpPr>
            <p:cNvPr id="133" name="曲线"/>
            <p:cNvSpPr>
              <a:spLocks/>
            </p:cNvSpPr>
            <p:nvPr/>
          </p:nvSpPr>
          <p:spPr>
            <a:xfrm rot="0">
              <a:off x="1105967" y="2820829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6"/>
                    <a:pt x="21311" y="13632"/>
                    <a:pt x="20768" y="14944"/>
                  </a:cubicBezTo>
                  <a:cubicBezTo>
                    <a:pt x="20224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8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8"/>
                  </a:cubicBezTo>
                  <a:cubicBezTo>
                    <a:pt x="5376" y="20224"/>
                    <a:pt x="4160" y="19456"/>
                    <a:pt x="3168" y="18432"/>
                  </a:cubicBezTo>
                  <a:cubicBezTo>
                    <a:pt x="2175" y="17408"/>
                    <a:pt x="1375" y="16256"/>
                    <a:pt x="832" y="14944"/>
                  </a:cubicBezTo>
                  <a:cubicBezTo>
                    <a:pt x="288" y="13632"/>
                    <a:pt x="0" y="12224"/>
                    <a:pt x="0" y="10816"/>
                  </a:cubicBezTo>
                  <a:cubicBezTo>
                    <a:pt x="0" y="9408"/>
                    <a:pt x="288" y="7999"/>
                    <a:pt x="832" y="6656"/>
                  </a:cubicBezTo>
                  <a:cubicBezTo>
                    <a:pt x="1375" y="5312"/>
                    <a:pt x="2144" y="4160"/>
                    <a:pt x="3168" y="3167"/>
                  </a:cubicBezTo>
                  <a:cubicBezTo>
                    <a:pt x="4192" y="2175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5"/>
                    <a:pt x="17440" y="2175"/>
                    <a:pt x="18431" y="3167"/>
                  </a:cubicBezTo>
                  <a:cubicBezTo>
                    <a:pt x="19424" y="4160"/>
                    <a:pt x="20224" y="5344"/>
                    <a:pt x="20768" y="6656"/>
                  </a:cubicBezTo>
                  <a:cubicBezTo>
                    <a:pt x="21311" y="7967"/>
                    <a:pt x="21600" y="9344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6" name="组合"/>
          <p:cNvGrpSpPr>
            <a:grpSpLocks/>
          </p:cNvGrpSpPr>
          <p:nvPr/>
        </p:nvGrpSpPr>
        <p:grpSpPr>
          <a:xfrm>
            <a:off x="1105967" y="3639979"/>
            <a:ext cx="85725" cy="85725"/>
            <a:chOff x="1105967" y="3639979"/>
            <a:chExt cx="85725" cy="85725"/>
          </a:xfrm>
        </p:grpSpPr>
        <p:sp>
          <p:nvSpPr>
            <p:cNvPr id="135" name="曲线"/>
            <p:cNvSpPr>
              <a:spLocks/>
            </p:cNvSpPr>
            <p:nvPr/>
          </p:nvSpPr>
          <p:spPr>
            <a:xfrm rot="0">
              <a:off x="1105967" y="3639979"/>
              <a:ext cx="85725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5"/>
                    <a:pt x="21311" y="13631"/>
                    <a:pt x="20768" y="14944"/>
                  </a:cubicBezTo>
                  <a:cubicBezTo>
                    <a:pt x="20224" y="16255"/>
                    <a:pt x="19424" y="17439"/>
                    <a:pt x="18431" y="18431"/>
                  </a:cubicBezTo>
                  <a:cubicBezTo>
                    <a:pt x="17440" y="19423"/>
                    <a:pt x="16256" y="20223"/>
                    <a:pt x="14943" y="20767"/>
                  </a:cubicBezTo>
                  <a:cubicBezTo>
                    <a:pt x="13631" y="21311"/>
                    <a:pt x="12255" y="21600"/>
                    <a:pt x="10816" y="21600"/>
                  </a:cubicBezTo>
                  <a:cubicBezTo>
                    <a:pt x="9375" y="21600"/>
                    <a:pt x="7999" y="21311"/>
                    <a:pt x="6688" y="20767"/>
                  </a:cubicBezTo>
                  <a:cubicBezTo>
                    <a:pt x="5376" y="20223"/>
                    <a:pt x="4160" y="19455"/>
                    <a:pt x="3168" y="18431"/>
                  </a:cubicBezTo>
                  <a:cubicBezTo>
                    <a:pt x="2175" y="17407"/>
                    <a:pt x="1375" y="16255"/>
                    <a:pt x="832" y="14944"/>
                  </a:cubicBezTo>
                  <a:cubicBezTo>
                    <a:pt x="288" y="13631"/>
                    <a:pt x="0" y="12223"/>
                    <a:pt x="0" y="10816"/>
                  </a:cubicBezTo>
                  <a:cubicBezTo>
                    <a:pt x="0" y="9408"/>
                    <a:pt x="288" y="7999"/>
                    <a:pt x="832" y="6655"/>
                  </a:cubicBezTo>
                  <a:cubicBezTo>
                    <a:pt x="1375" y="5312"/>
                    <a:pt x="2144" y="4160"/>
                    <a:pt x="3168" y="3167"/>
                  </a:cubicBezTo>
                  <a:cubicBezTo>
                    <a:pt x="4192" y="2175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5"/>
                    <a:pt x="17440" y="2175"/>
                    <a:pt x="18431" y="3167"/>
                  </a:cubicBezTo>
                  <a:cubicBezTo>
                    <a:pt x="19424" y="4160"/>
                    <a:pt x="20224" y="5344"/>
                    <a:pt x="20768" y="6655"/>
                  </a:cubicBezTo>
                  <a:cubicBezTo>
                    <a:pt x="21311" y="7967"/>
                    <a:pt x="21600" y="9344"/>
                    <a:pt x="21600" y="10783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38" name="组合"/>
          <p:cNvGrpSpPr>
            <a:grpSpLocks/>
          </p:cNvGrpSpPr>
          <p:nvPr/>
        </p:nvGrpSpPr>
        <p:grpSpPr>
          <a:xfrm>
            <a:off x="1105967" y="4049554"/>
            <a:ext cx="85725" cy="85724"/>
            <a:chOff x="1105967" y="4049554"/>
            <a:chExt cx="85725" cy="85724"/>
          </a:xfrm>
        </p:grpSpPr>
        <p:sp>
          <p:nvSpPr>
            <p:cNvPr id="137" name="曲线"/>
            <p:cNvSpPr>
              <a:spLocks/>
            </p:cNvSpPr>
            <p:nvPr/>
          </p:nvSpPr>
          <p:spPr>
            <a:xfrm rot="0">
              <a:off x="1105967" y="4049554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6"/>
                    <a:pt x="21311" y="13632"/>
                    <a:pt x="20768" y="14944"/>
                  </a:cubicBezTo>
                  <a:cubicBezTo>
                    <a:pt x="20224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8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8"/>
                  </a:cubicBezTo>
                  <a:cubicBezTo>
                    <a:pt x="5376" y="20224"/>
                    <a:pt x="4160" y="19456"/>
                    <a:pt x="3168" y="18432"/>
                  </a:cubicBezTo>
                  <a:cubicBezTo>
                    <a:pt x="2175" y="17408"/>
                    <a:pt x="1375" y="16256"/>
                    <a:pt x="832" y="14944"/>
                  </a:cubicBezTo>
                  <a:cubicBezTo>
                    <a:pt x="288" y="13632"/>
                    <a:pt x="0" y="12224"/>
                    <a:pt x="0" y="10816"/>
                  </a:cubicBezTo>
                  <a:cubicBezTo>
                    <a:pt x="0" y="9408"/>
                    <a:pt x="288" y="7999"/>
                    <a:pt x="832" y="6656"/>
                  </a:cubicBezTo>
                  <a:cubicBezTo>
                    <a:pt x="1375" y="5312"/>
                    <a:pt x="2144" y="4160"/>
                    <a:pt x="3168" y="3167"/>
                  </a:cubicBezTo>
                  <a:cubicBezTo>
                    <a:pt x="4192" y="2175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5"/>
                    <a:pt x="17440" y="2175"/>
                    <a:pt x="18431" y="3167"/>
                  </a:cubicBezTo>
                  <a:cubicBezTo>
                    <a:pt x="19424" y="4160"/>
                    <a:pt x="20224" y="5344"/>
                    <a:pt x="20768" y="6656"/>
                  </a:cubicBezTo>
                  <a:cubicBezTo>
                    <a:pt x="21311" y="7967"/>
                    <a:pt x="21600" y="9344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0" name="组合"/>
          <p:cNvGrpSpPr>
            <a:grpSpLocks/>
          </p:cNvGrpSpPr>
          <p:nvPr/>
        </p:nvGrpSpPr>
        <p:grpSpPr>
          <a:xfrm>
            <a:off x="1105967" y="4868704"/>
            <a:ext cx="85725" cy="85725"/>
            <a:chOff x="1105967" y="4868704"/>
            <a:chExt cx="85725" cy="85725"/>
          </a:xfrm>
        </p:grpSpPr>
        <p:sp>
          <p:nvSpPr>
            <p:cNvPr id="139" name="曲线"/>
            <p:cNvSpPr>
              <a:spLocks/>
            </p:cNvSpPr>
            <p:nvPr/>
          </p:nvSpPr>
          <p:spPr>
            <a:xfrm rot="0">
              <a:off x="1105967" y="4868704"/>
              <a:ext cx="85725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5"/>
                    <a:pt x="21311" y="13631"/>
                    <a:pt x="20768" y="14944"/>
                  </a:cubicBezTo>
                  <a:cubicBezTo>
                    <a:pt x="20224" y="16255"/>
                    <a:pt x="19424" y="17439"/>
                    <a:pt x="18431" y="18432"/>
                  </a:cubicBezTo>
                  <a:cubicBezTo>
                    <a:pt x="17440" y="19424"/>
                    <a:pt x="16256" y="20223"/>
                    <a:pt x="14943" y="20767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7"/>
                  </a:cubicBezTo>
                  <a:cubicBezTo>
                    <a:pt x="5376" y="20223"/>
                    <a:pt x="4160" y="19455"/>
                    <a:pt x="3168" y="18432"/>
                  </a:cubicBezTo>
                  <a:cubicBezTo>
                    <a:pt x="2175" y="17407"/>
                    <a:pt x="1375" y="16255"/>
                    <a:pt x="832" y="14944"/>
                  </a:cubicBezTo>
                  <a:cubicBezTo>
                    <a:pt x="288" y="13631"/>
                    <a:pt x="0" y="12223"/>
                    <a:pt x="0" y="10816"/>
                  </a:cubicBezTo>
                  <a:cubicBezTo>
                    <a:pt x="0" y="9408"/>
                    <a:pt x="288" y="8000"/>
                    <a:pt x="832" y="6655"/>
                  </a:cubicBezTo>
                  <a:cubicBezTo>
                    <a:pt x="1375" y="5311"/>
                    <a:pt x="2144" y="4160"/>
                    <a:pt x="3168" y="3168"/>
                  </a:cubicBezTo>
                  <a:cubicBezTo>
                    <a:pt x="4192" y="2176"/>
                    <a:pt x="5343" y="1375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5"/>
                    <a:pt x="17440" y="2176"/>
                    <a:pt x="18431" y="3168"/>
                  </a:cubicBezTo>
                  <a:cubicBezTo>
                    <a:pt x="19424" y="4160"/>
                    <a:pt x="20224" y="5344"/>
                    <a:pt x="20768" y="6655"/>
                  </a:cubicBezTo>
                  <a:cubicBezTo>
                    <a:pt x="21311" y="7967"/>
                    <a:pt x="21600" y="9344"/>
                    <a:pt x="21600" y="10783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2" name="组合"/>
          <p:cNvGrpSpPr>
            <a:grpSpLocks/>
          </p:cNvGrpSpPr>
          <p:nvPr/>
        </p:nvGrpSpPr>
        <p:grpSpPr>
          <a:xfrm>
            <a:off x="1105967" y="5687854"/>
            <a:ext cx="85725" cy="85724"/>
            <a:chOff x="1105967" y="5687854"/>
            <a:chExt cx="85725" cy="85724"/>
          </a:xfrm>
        </p:grpSpPr>
        <p:sp>
          <p:nvSpPr>
            <p:cNvPr id="141" name="曲线"/>
            <p:cNvSpPr>
              <a:spLocks/>
            </p:cNvSpPr>
            <p:nvPr/>
          </p:nvSpPr>
          <p:spPr>
            <a:xfrm rot="0">
              <a:off x="1105967" y="5687854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1" y="13632"/>
                    <a:pt x="20768" y="14943"/>
                  </a:cubicBezTo>
                  <a:cubicBezTo>
                    <a:pt x="20224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7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7"/>
                  </a:cubicBezTo>
                  <a:cubicBezTo>
                    <a:pt x="5376" y="20224"/>
                    <a:pt x="4160" y="19456"/>
                    <a:pt x="3168" y="18432"/>
                  </a:cubicBezTo>
                  <a:cubicBezTo>
                    <a:pt x="2175" y="17407"/>
                    <a:pt x="1375" y="16256"/>
                    <a:pt x="832" y="14943"/>
                  </a:cubicBezTo>
                  <a:cubicBezTo>
                    <a:pt x="288" y="13632"/>
                    <a:pt x="0" y="12223"/>
                    <a:pt x="0" y="10815"/>
                  </a:cubicBezTo>
                  <a:cubicBezTo>
                    <a:pt x="0" y="9407"/>
                    <a:pt x="288" y="7999"/>
                    <a:pt x="832" y="6656"/>
                  </a:cubicBezTo>
                  <a:cubicBezTo>
                    <a:pt x="1375" y="5312"/>
                    <a:pt x="2144" y="4159"/>
                    <a:pt x="3168" y="3167"/>
                  </a:cubicBezTo>
                  <a:cubicBezTo>
                    <a:pt x="4192" y="2175"/>
                    <a:pt x="5343" y="1376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6"/>
                    <a:pt x="17440" y="2175"/>
                    <a:pt x="18431" y="3167"/>
                  </a:cubicBezTo>
                  <a:cubicBezTo>
                    <a:pt x="19424" y="4159"/>
                    <a:pt x="20224" y="5343"/>
                    <a:pt x="20768" y="6656"/>
                  </a:cubicBezTo>
                  <a:cubicBezTo>
                    <a:pt x="21311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4" name="组合"/>
          <p:cNvGrpSpPr>
            <a:grpSpLocks/>
          </p:cNvGrpSpPr>
          <p:nvPr/>
        </p:nvGrpSpPr>
        <p:grpSpPr>
          <a:xfrm>
            <a:off x="1105967" y="6097429"/>
            <a:ext cx="85725" cy="85724"/>
            <a:chOff x="1105967" y="6097429"/>
            <a:chExt cx="85725" cy="85724"/>
          </a:xfrm>
        </p:grpSpPr>
        <p:sp>
          <p:nvSpPr>
            <p:cNvPr id="143" name="曲线"/>
            <p:cNvSpPr>
              <a:spLocks/>
            </p:cNvSpPr>
            <p:nvPr/>
          </p:nvSpPr>
          <p:spPr>
            <a:xfrm rot="0">
              <a:off x="1105967" y="6097429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1" y="13632"/>
                    <a:pt x="20768" y="14943"/>
                  </a:cubicBezTo>
                  <a:cubicBezTo>
                    <a:pt x="20224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7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7"/>
                  </a:cubicBezTo>
                  <a:cubicBezTo>
                    <a:pt x="5376" y="20224"/>
                    <a:pt x="4160" y="19456"/>
                    <a:pt x="3168" y="18432"/>
                  </a:cubicBezTo>
                  <a:cubicBezTo>
                    <a:pt x="2175" y="17407"/>
                    <a:pt x="1375" y="16256"/>
                    <a:pt x="832" y="14943"/>
                  </a:cubicBezTo>
                  <a:cubicBezTo>
                    <a:pt x="288" y="13632"/>
                    <a:pt x="0" y="12223"/>
                    <a:pt x="0" y="10815"/>
                  </a:cubicBezTo>
                  <a:cubicBezTo>
                    <a:pt x="0" y="9407"/>
                    <a:pt x="288" y="7999"/>
                    <a:pt x="832" y="6656"/>
                  </a:cubicBezTo>
                  <a:cubicBezTo>
                    <a:pt x="1375" y="5312"/>
                    <a:pt x="2144" y="4159"/>
                    <a:pt x="3168" y="3167"/>
                  </a:cubicBezTo>
                  <a:cubicBezTo>
                    <a:pt x="4192" y="2175"/>
                    <a:pt x="5343" y="1376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6"/>
                    <a:pt x="17440" y="2175"/>
                    <a:pt x="18431" y="3167"/>
                  </a:cubicBezTo>
                  <a:cubicBezTo>
                    <a:pt x="19424" y="4159"/>
                    <a:pt x="20224" y="5343"/>
                    <a:pt x="20768" y="6656"/>
                  </a:cubicBezTo>
                  <a:cubicBezTo>
                    <a:pt x="21311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6" name="组合"/>
          <p:cNvGrpSpPr>
            <a:grpSpLocks/>
          </p:cNvGrpSpPr>
          <p:nvPr/>
        </p:nvGrpSpPr>
        <p:grpSpPr>
          <a:xfrm>
            <a:off x="1105967" y="6916579"/>
            <a:ext cx="85725" cy="85724"/>
            <a:chOff x="1105967" y="6916579"/>
            <a:chExt cx="85725" cy="85724"/>
          </a:xfrm>
        </p:grpSpPr>
        <p:sp>
          <p:nvSpPr>
            <p:cNvPr id="145" name="曲线"/>
            <p:cNvSpPr>
              <a:spLocks/>
            </p:cNvSpPr>
            <p:nvPr/>
          </p:nvSpPr>
          <p:spPr>
            <a:xfrm rot="0">
              <a:off x="1105967" y="6916579"/>
              <a:ext cx="85725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1" y="13632"/>
                    <a:pt x="20768" y="14943"/>
                  </a:cubicBezTo>
                  <a:cubicBezTo>
                    <a:pt x="20224" y="16256"/>
                    <a:pt x="19424" y="17440"/>
                    <a:pt x="18431" y="18432"/>
                  </a:cubicBezTo>
                  <a:cubicBezTo>
                    <a:pt x="17440" y="19424"/>
                    <a:pt x="16256" y="20224"/>
                    <a:pt x="14943" y="20767"/>
                  </a:cubicBezTo>
                  <a:cubicBezTo>
                    <a:pt x="13631" y="21312"/>
                    <a:pt x="12255" y="21600"/>
                    <a:pt x="10816" y="21600"/>
                  </a:cubicBezTo>
                  <a:cubicBezTo>
                    <a:pt x="9375" y="21600"/>
                    <a:pt x="7999" y="21312"/>
                    <a:pt x="6688" y="20767"/>
                  </a:cubicBezTo>
                  <a:cubicBezTo>
                    <a:pt x="5376" y="20224"/>
                    <a:pt x="4160" y="19456"/>
                    <a:pt x="3168" y="18432"/>
                  </a:cubicBezTo>
                  <a:cubicBezTo>
                    <a:pt x="2175" y="17407"/>
                    <a:pt x="1375" y="16256"/>
                    <a:pt x="832" y="14943"/>
                  </a:cubicBezTo>
                  <a:cubicBezTo>
                    <a:pt x="288" y="13632"/>
                    <a:pt x="0" y="12223"/>
                    <a:pt x="0" y="10815"/>
                  </a:cubicBezTo>
                  <a:cubicBezTo>
                    <a:pt x="0" y="9407"/>
                    <a:pt x="288" y="7999"/>
                    <a:pt x="832" y="6656"/>
                  </a:cubicBezTo>
                  <a:cubicBezTo>
                    <a:pt x="1375" y="5312"/>
                    <a:pt x="2144" y="4159"/>
                    <a:pt x="3168" y="3167"/>
                  </a:cubicBezTo>
                  <a:cubicBezTo>
                    <a:pt x="4192" y="2175"/>
                    <a:pt x="5343" y="1376"/>
                    <a:pt x="6656" y="832"/>
                  </a:cubicBezTo>
                  <a:cubicBezTo>
                    <a:pt x="7968" y="287"/>
                    <a:pt x="9375" y="0"/>
                    <a:pt x="10816" y="0"/>
                  </a:cubicBezTo>
                  <a:cubicBezTo>
                    <a:pt x="12255" y="0"/>
                    <a:pt x="13631" y="287"/>
                    <a:pt x="14943" y="832"/>
                  </a:cubicBezTo>
                  <a:cubicBezTo>
                    <a:pt x="16256" y="1376"/>
                    <a:pt x="17440" y="2175"/>
                    <a:pt x="18431" y="3167"/>
                  </a:cubicBezTo>
                  <a:cubicBezTo>
                    <a:pt x="19424" y="4159"/>
                    <a:pt x="20224" y="5343"/>
                    <a:pt x="20768" y="6656"/>
                  </a:cubicBezTo>
                  <a:cubicBezTo>
                    <a:pt x="21311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48" name="组合"/>
          <p:cNvGrpSpPr>
            <a:grpSpLocks/>
          </p:cNvGrpSpPr>
          <p:nvPr/>
        </p:nvGrpSpPr>
        <p:grpSpPr>
          <a:xfrm>
            <a:off x="9081249" y="3408912"/>
            <a:ext cx="85724" cy="85724"/>
            <a:chOff x="9081249" y="3408912"/>
            <a:chExt cx="85724" cy="85724"/>
          </a:xfrm>
        </p:grpSpPr>
        <p:sp>
          <p:nvSpPr>
            <p:cNvPr id="147" name="曲线"/>
            <p:cNvSpPr>
              <a:spLocks/>
            </p:cNvSpPr>
            <p:nvPr/>
          </p:nvSpPr>
          <p:spPr>
            <a:xfrm rot="0">
              <a:off x="9081249" y="3408912"/>
              <a:ext cx="85724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6"/>
                    <a:pt x="21312" y="13632"/>
                    <a:pt x="20767" y="14944"/>
                  </a:cubicBezTo>
                  <a:cubicBezTo>
                    <a:pt x="20224" y="16256"/>
                    <a:pt x="19424" y="17440"/>
                    <a:pt x="18432" y="18432"/>
                  </a:cubicBezTo>
                  <a:cubicBezTo>
                    <a:pt x="17440" y="19424"/>
                    <a:pt x="16256" y="20224"/>
                    <a:pt x="14943" y="20768"/>
                  </a:cubicBezTo>
                  <a:cubicBezTo>
                    <a:pt x="13632" y="21312"/>
                    <a:pt x="12256" y="21600"/>
                    <a:pt x="10815" y="21600"/>
                  </a:cubicBezTo>
                  <a:cubicBezTo>
                    <a:pt x="9376" y="21600"/>
                    <a:pt x="7999" y="21312"/>
                    <a:pt x="6687" y="20768"/>
                  </a:cubicBezTo>
                  <a:cubicBezTo>
                    <a:pt x="5376" y="20224"/>
                    <a:pt x="4159" y="19456"/>
                    <a:pt x="3167" y="18432"/>
                  </a:cubicBezTo>
                  <a:cubicBezTo>
                    <a:pt x="2175" y="17408"/>
                    <a:pt x="1376" y="16256"/>
                    <a:pt x="832" y="14944"/>
                  </a:cubicBezTo>
                  <a:cubicBezTo>
                    <a:pt x="287" y="13632"/>
                    <a:pt x="0" y="12224"/>
                    <a:pt x="0" y="10816"/>
                  </a:cubicBezTo>
                  <a:cubicBezTo>
                    <a:pt x="0" y="9408"/>
                    <a:pt x="287" y="7999"/>
                    <a:pt x="832" y="6656"/>
                  </a:cubicBezTo>
                  <a:cubicBezTo>
                    <a:pt x="1376" y="5312"/>
                    <a:pt x="2144" y="4160"/>
                    <a:pt x="3167" y="3167"/>
                  </a:cubicBezTo>
                  <a:cubicBezTo>
                    <a:pt x="4192" y="2175"/>
                    <a:pt x="5343" y="1375"/>
                    <a:pt x="6656" y="832"/>
                  </a:cubicBezTo>
                  <a:cubicBezTo>
                    <a:pt x="7968" y="287"/>
                    <a:pt x="9376" y="0"/>
                    <a:pt x="10815" y="0"/>
                  </a:cubicBezTo>
                  <a:cubicBezTo>
                    <a:pt x="12256" y="0"/>
                    <a:pt x="13632" y="287"/>
                    <a:pt x="14943" y="832"/>
                  </a:cubicBezTo>
                  <a:cubicBezTo>
                    <a:pt x="16256" y="1375"/>
                    <a:pt x="17440" y="2175"/>
                    <a:pt x="18432" y="3167"/>
                  </a:cubicBezTo>
                  <a:cubicBezTo>
                    <a:pt x="19424" y="4160"/>
                    <a:pt x="20224" y="5344"/>
                    <a:pt x="20767" y="6656"/>
                  </a:cubicBezTo>
                  <a:cubicBezTo>
                    <a:pt x="21312" y="7967"/>
                    <a:pt x="21600" y="9344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50" name="组合"/>
          <p:cNvGrpSpPr>
            <a:grpSpLocks/>
          </p:cNvGrpSpPr>
          <p:nvPr/>
        </p:nvGrpSpPr>
        <p:grpSpPr>
          <a:xfrm>
            <a:off x="9081249" y="4228062"/>
            <a:ext cx="85724" cy="85725"/>
            <a:chOff x="9081249" y="4228062"/>
            <a:chExt cx="85724" cy="85725"/>
          </a:xfrm>
        </p:grpSpPr>
        <p:sp>
          <p:nvSpPr>
            <p:cNvPr id="149" name="曲线"/>
            <p:cNvSpPr>
              <a:spLocks/>
            </p:cNvSpPr>
            <p:nvPr/>
          </p:nvSpPr>
          <p:spPr>
            <a:xfrm rot="0">
              <a:off x="9081249" y="4228062"/>
              <a:ext cx="85724" cy="8572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6"/>
                  </a:moveTo>
                  <a:cubicBezTo>
                    <a:pt x="21600" y="12255"/>
                    <a:pt x="21312" y="13631"/>
                    <a:pt x="20767" y="14944"/>
                  </a:cubicBezTo>
                  <a:cubicBezTo>
                    <a:pt x="20224" y="16255"/>
                    <a:pt x="19424" y="17439"/>
                    <a:pt x="18432" y="18431"/>
                  </a:cubicBezTo>
                  <a:cubicBezTo>
                    <a:pt x="17440" y="19423"/>
                    <a:pt x="16256" y="20223"/>
                    <a:pt x="14943" y="20767"/>
                  </a:cubicBezTo>
                  <a:cubicBezTo>
                    <a:pt x="13632" y="21311"/>
                    <a:pt x="12256" y="21600"/>
                    <a:pt x="10815" y="21600"/>
                  </a:cubicBezTo>
                  <a:cubicBezTo>
                    <a:pt x="9376" y="21600"/>
                    <a:pt x="7999" y="21311"/>
                    <a:pt x="6687" y="20767"/>
                  </a:cubicBezTo>
                  <a:cubicBezTo>
                    <a:pt x="5376" y="20223"/>
                    <a:pt x="4159" y="19455"/>
                    <a:pt x="3167" y="18431"/>
                  </a:cubicBezTo>
                  <a:cubicBezTo>
                    <a:pt x="2175" y="17407"/>
                    <a:pt x="1376" y="16255"/>
                    <a:pt x="832" y="14944"/>
                  </a:cubicBezTo>
                  <a:cubicBezTo>
                    <a:pt x="287" y="13631"/>
                    <a:pt x="0" y="12223"/>
                    <a:pt x="0" y="10816"/>
                  </a:cubicBezTo>
                  <a:cubicBezTo>
                    <a:pt x="0" y="9408"/>
                    <a:pt x="287" y="7999"/>
                    <a:pt x="832" y="6655"/>
                  </a:cubicBezTo>
                  <a:cubicBezTo>
                    <a:pt x="1376" y="5312"/>
                    <a:pt x="2144" y="4160"/>
                    <a:pt x="3167" y="3167"/>
                  </a:cubicBezTo>
                  <a:cubicBezTo>
                    <a:pt x="4192" y="2175"/>
                    <a:pt x="5343" y="1375"/>
                    <a:pt x="6656" y="832"/>
                  </a:cubicBezTo>
                  <a:cubicBezTo>
                    <a:pt x="7968" y="287"/>
                    <a:pt x="9376" y="0"/>
                    <a:pt x="10815" y="0"/>
                  </a:cubicBezTo>
                  <a:cubicBezTo>
                    <a:pt x="12256" y="0"/>
                    <a:pt x="13632" y="287"/>
                    <a:pt x="14943" y="832"/>
                  </a:cubicBezTo>
                  <a:cubicBezTo>
                    <a:pt x="16256" y="1375"/>
                    <a:pt x="17440" y="2175"/>
                    <a:pt x="18432" y="3167"/>
                  </a:cubicBezTo>
                  <a:cubicBezTo>
                    <a:pt x="19424" y="4160"/>
                    <a:pt x="20224" y="5344"/>
                    <a:pt x="20767" y="6655"/>
                  </a:cubicBezTo>
                  <a:cubicBezTo>
                    <a:pt x="21312" y="7967"/>
                    <a:pt x="21600" y="9344"/>
                    <a:pt x="21600" y="10783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52" name="组合"/>
          <p:cNvGrpSpPr>
            <a:grpSpLocks/>
          </p:cNvGrpSpPr>
          <p:nvPr/>
        </p:nvGrpSpPr>
        <p:grpSpPr>
          <a:xfrm>
            <a:off x="9081249" y="5047212"/>
            <a:ext cx="85724" cy="85724"/>
            <a:chOff x="9081249" y="5047212"/>
            <a:chExt cx="85724" cy="85724"/>
          </a:xfrm>
        </p:grpSpPr>
        <p:sp>
          <p:nvSpPr>
            <p:cNvPr id="151" name="曲线"/>
            <p:cNvSpPr>
              <a:spLocks/>
            </p:cNvSpPr>
            <p:nvPr/>
          </p:nvSpPr>
          <p:spPr>
            <a:xfrm rot="0">
              <a:off x="9081249" y="5047212"/>
              <a:ext cx="85724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2" y="13632"/>
                    <a:pt x="20767" y="14943"/>
                  </a:cubicBezTo>
                  <a:cubicBezTo>
                    <a:pt x="20224" y="16256"/>
                    <a:pt x="19424" y="17440"/>
                    <a:pt x="18432" y="18432"/>
                  </a:cubicBezTo>
                  <a:cubicBezTo>
                    <a:pt x="17440" y="19424"/>
                    <a:pt x="16256" y="20224"/>
                    <a:pt x="14943" y="20767"/>
                  </a:cubicBezTo>
                  <a:cubicBezTo>
                    <a:pt x="13632" y="21312"/>
                    <a:pt x="12256" y="21600"/>
                    <a:pt x="10815" y="21600"/>
                  </a:cubicBezTo>
                  <a:cubicBezTo>
                    <a:pt x="9376" y="21600"/>
                    <a:pt x="7999" y="21312"/>
                    <a:pt x="6687" y="20767"/>
                  </a:cubicBezTo>
                  <a:cubicBezTo>
                    <a:pt x="5376" y="20224"/>
                    <a:pt x="4159" y="19456"/>
                    <a:pt x="3167" y="18432"/>
                  </a:cubicBezTo>
                  <a:cubicBezTo>
                    <a:pt x="2175" y="17407"/>
                    <a:pt x="1376" y="16256"/>
                    <a:pt x="832" y="14943"/>
                  </a:cubicBezTo>
                  <a:cubicBezTo>
                    <a:pt x="287" y="13632"/>
                    <a:pt x="0" y="12223"/>
                    <a:pt x="0" y="10815"/>
                  </a:cubicBezTo>
                  <a:cubicBezTo>
                    <a:pt x="0" y="9407"/>
                    <a:pt x="287" y="7999"/>
                    <a:pt x="832" y="6656"/>
                  </a:cubicBezTo>
                  <a:cubicBezTo>
                    <a:pt x="1376" y="5312"/>
                    <a:pt x="2144" y="4159"/>
                    <a:pt x="3167" y="3167"/>
                  </a:cubicBezTo>
                  <a:cubicBezTo>
                    <a:pt x="4192" y="2175"/>
                    <a:pt x="5343" y="1376"/>
                    <a:pt x="6656" y="832"/>
                  </a:cubicBezTo>
                  <a:cubicBezTo>
                    <a:pt x="7968" y="287"/>
                    <a:pt x="9376" y="0"/>
                    <a:pt x="10815" y="0"/>
                  </a:cubicBezTo>
                  <a:cubicBezTo>
                    <a:pt x="12256" y="0"/>
                    <a:pt x="13632" y="287"/>
                    <a:pt x="14943" y="832"/>
                  </a:cubicBezTo>
                  <a:cubicBezTo>
                    <a:pt x="16256" y="1376"/>
                    <a:pt x="17440" y="2175"/>
                    <a:pt x="18432" y="3167"/>
                  </a:cubicBezTo>
                  <a:cubicBezTo>
                    <a:pt x="19424" y="4159"/>
                    <a:pt x="20224" y="5343"/>
                    <a:pt x="20767" y="6656"/>
                  </a:cubicBezTo>
                  <a:cubicBezTo>
                    <a:pt x="21312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grpSp>
        <p:nvGrpSpPr>
          <p:cNvPr id="154" name="组合"/>
          <p:cNvGrpSpPr>
            <a:grpSpLocks/>
          </p:cNvGrpSpPr>
          <p:nvPr/>
        </p:nvGrpSpPr>
        <p:grpSpPr>
          <a:xfrm>
            <a:off x="9081249" y="5866362"/>
            <a:ext cx="85724" cy="85724"/>
            <a:chOff x="9081249" y="5866362"/>
            <a:chExt cx="85724" cy="85724"/>
          </a:xfrm>
        </p:grpSpPr>
        <p:sp>
          <p:nvSpPr>
            <p:cNvPr id="153" name="曲线"/>
            <p:cNvSpPr>
              <a:spLocks/>
            </p:cNvSpPr>
            <p:nvPr/>
          </p:nvSpPr>
          <p:spPr>
            <a:xfrm rot="0">
              <a:off x="9081249" y="5866362"/>
              <a:ext cx="85724" cy="857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10815"/>
                  </a:moveTo>
                  <a:cubicBezTo>
                    <a:pt x="21600" y="12256"/>
                    <a:pt x="21312" y="13632"/>
                    <a:pt x="20767" y="14943"/>
                  </a:cubicBezTo>
                  <a:cubicBezTo>
                    <a:pt x="20224" y="16256"/>
                    <a:pt x="19424" y="17440"/>
                    <a:pt x="18432" y="18432"/>
                  </a:cubicBezTo>
                  <a:cubicBezTo>
                    <a:pt x="17440" y="19424"/>
                    <a:pt x="16256" y="20224"/>
                    <a:pt x="14943" y="20767"/>
                  </a:cubicBezTo>
                  <a:cubicBezTo>
                    <a:pt x="13632" y="21312"/>
                    <a:pt x="12256" y="21600"/>
                    <a:pt x="10815" y="21600"/>
                  </a:cubicBezTo>
                  <a:cubicBezTo>
                    <a:pt x="9376" y="21600"/>
                    <a:pt x="7999" y="21312"/>
                    <a:pt x="6687" y="20767"/>
                  </a:cubicBezTo>
                  <a:cubicBezTo>
                    <a:pt x="5376" y="20224"/>
                    <a:pt x="4159" y="19456"/>
                    <a:pt x="3167" y="18432"/>
                  </a:cubicBezTo>
                  <a:cubicBezTo>
                    <a:pt x="2175" y="17407"/>
                    <a:pt x="1376" y="16256"/>
                    <a:pt x="832" y="14943"/>
                  </a:cubicBezTo>
                  <a:cubicBezTo>
                    <a:pt x="287" y="13632"/>
                    <a:pt x="0" y="12223"/>
                    <a:pt x="0" y="10815"/>
                  </a:cubicBezTo>
                  <a:cubicBezTo>
                    <a:pt x="0" y="9407"/>
                    <a:pt x="287" y="7999"/>
                    <a:pt x="832" y="6656"/>
                  </a:cubicBezTo>
                  <a:cubicBezTo>
                    <a:pt x="1376" y="5312"/>
                    <a:pt x="2144" y="4159"/>
                    <a:pt x="3167" y="3167"/>
                  </a:cubicBezTo>
                  <a:cubicBezTo>
                    <a:pt x="4192" y="2175"/>
                    <a:pt x="5343" y="1376"/>
                    <a:pt x="6656" y="832"/>
                  </a:cubicBezTo>
                  <a:cubicBezTo>
                    <a:pt x="7968" y="287"/>
                    <a:pt x="9376" y="0"/>
                    <a:pt x="10815" y="0"/>
                  </a:cubicBezTo>
                  <a:cubicBezTo>
                    <a:pt x="12256" y="0"/>
                    <a:pt x="13632" y="287"/>
                    <a:pt x="14943" y="832"/>
                  </a:cubicBezTo>
                  <a:cubicBezTo>
                    <a:pt x="16256" y="1376"/>
                    <a:pt x="17440" y="2175"/>
                    <a:pt x="18432" y="3167"/>
                  </a:cubicBezTo>
                  <a:cubicBezTo>
                    <a:pt x="19424" y="4159"/>
                    <a:pt x="20224" y="5343"/>
                    <a:pt x="20767" y="6656"/>
                  </a:cubicBezTo>
                  <a:cubicBezTo>
                    <a:pt x="21312" y="7968"/>
                    <a:pt x="21600" y="9343"/>
                    <a:pt x="21600" y="10784"/>
                  </a:cubicBezTo>
                  <a:close/>
                </a:path>
              </a:pathLst>
            </a:custGeom>
            <a:solidFill>
              <a:srgbClr val="000000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55" name="曲线"/>
          <p:cNvSpPr>
            <a:spLocks/>
          </p:cNvSpPr>
          <p:nvPr/>
        </p:nvSpPr>
        <p:spPr>
          <a:xfrm rot="0">
            <a:off x="11104369" y="-63502"/>
            <a:ext cx="7247124" cy="1041399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"/>
            <a:stretch/>
          </a:blipFill>
          <a:ln cmpd="sng" cap="flat">
            <a:noFill/>
            <a:prstDash val="solid"/>
            <a:miter/>
          </a:ln>
        </p:spPr>
      </p:sp>
      <p:sp>
        <p:nvSpPr>
          <p:cNvPr id="156" name="矩形"/>
          <p:cNvSpPr>
            <a:spLocks/>
          </p:cNvSpPr>
          <p:nvPr/>
        </p:nvSpPr>
        <p:spPr>
          <a:xfrm rot="0">
            <a:off x="1132999" y="282959"/>
            <a:ext cx="13806336" cy="152425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0" i="0" u="none" strike="noStrike" kern="1200" cap="none" spc="0" baseline="0">
                <a:solidFill>
                  <a:srgbClr val="000000"/>
                </a:solidFill>
                <a:latin typeface="Distillery Display" pitchFamily="0" charset="0"/>
                <a:ea typeface="Distillery Display" pitchFamily="0" charset="0"/>
                <a:cs typeface="Distillery Display" pitchFamily="0" charset="0"/>
                <a:sym typeface="Distillery Display" pitchFamily="0" charset="0"/>
              </a:rPr>
              <a:t>FEATURES AND FUNCTIONALITY</a:t>
            </a:r>
            <a:endParaRPr lang="zh-CN" altLang="en-US" sz="7200" b="0" i="0" u="none" strike="noStrike" kern="1200" cap="none" spc="0" baseline="0">
              <a:solidFill>
                <a:srgbClr val="000000"/>
              </a:solidFill>
              <a:latin typeface="Distillery Display" pitchFamily="0" charset="0"/>
              <a:ea typeface="Distillery Display" pitchFamily="0" charset="0"/>
              <a:cs typeface="Distillery Display" pitchFamily="0" charset="0"/>
              <a:sym typeface="Distillery Display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858317" y="1256824"/>
            <a:ext cx="349758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700" b="0" i="0" u="none" strike="noStrike" kern="1200" cap="none" spc="0" baseline="0">
                <a:solidFill>
                  <a:srgbClr val="000000"/>
                </a:solidFill>
                <a:latin typeface="Arimo" pitchFamily="0" charset="0"/>
                <a:ea typeface="Arimo" pitchFamily="0" charset="0"/>
                <a:cs typeface="Arimo" pitchFamily="0" charset="0"/>
                <a:sym typeface="Arimo" pitchFamily="0" charset="0"/>
              </a:rPr>
              <a:t>🌟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Arimo" pitchFamily="0" charset="0"/>
              <a:ea typeface="Arimo" pitchFamily="0" charset="0"/>
              <a:cs typeface="Arimo" pitchFamily="0" charset="0"/>
              <a:sym typeface="Arimo" pitchFamily="0" charset="0"/>
            </a:endParaRPr>
          </a:p>
        </p:txBody>
      </p:sp>
      <p:sp>
        <p:nvSpPr>
          <p:cNvPr id="158" name="矩形"/>
          <p:cNvSpPr>
            <a:spLocks/>
          </p:cNvSpPr>
          <p:nvPr/>
        </p:nvSpPr>
        <p:spPr>
          <a:xfrm rot="0">
            <a:off x="1201217" y="1587817"/>
            <a:ext cx="79066" cy="171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278741" y="1406842"/>
            <a:ext cx="1235935" cy="8186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Features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1346921" y="1816417"/>
            <a:ext cx="7994789" cy="49009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322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DarkTheme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Black background with whitetext fora modern look.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Accent Color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Cyan (#00e5ff) used for headings and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2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highlights.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Sticky Navbar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Header stays at the top when scrolling.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Navigation Links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Certification link (opens your IBM certificate). Contact link (opens email app).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Hero Section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Displays your welcome message and education details.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Footer Section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Copyright with auto-updating year. 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Responsive Layout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Works across desktop and mobile (due to viewport meta tag).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416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 Bold" pitchFamily="0" charset="0"/>
                <a:ea typeface="Calibri (MS) Bold" pitchFamily="0" charset="0"/>
                <a:cs typeface="Calibri (MS) Bold" pitchFamily="0" charset="0"/>
                <a:sym typeface="Calibri (MS) Bold" pitchFamily="0" charset="0"/>
              </a:rPr>
              <a:t>Thunder/Lightning Effect</a:t>
            </a: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 → Animated flash simulates</a:t>
            </a:r>
            <a:endParaRPr lang="en-US" altLang="zh-CN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  <a:p>
            <a:pPr marL="0" indent="0" algn="l">
              <a:lnSpc>
                <a:spcPts val="228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lightning in the background.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8833599" y="2995051"/>
            <a:ext cx="1378533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3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0" baseline="0">
                <a:solidFill>
                  <a:srgbClr val="000000"/>
                </a:solidFill>
                <a:latin typeface="Calibri (MS)" pitchFamily="0" charset="0"/>
                <a:ea typeface="Calibri (MS)" pitchFamily="0" charset="0"/>
                <a:cs typeface="Calibri (MS)" pitchFamily="0" charset="0"/>
                <a:sym typeface="Calibri (MS)" pitchFamily="0" charset="0"/>
              </a:rPr>
              <a:t>Functions</a:t>
            </a:r>
            <a:endParaRPr lang="zh-CN" altLang="en-US" sz="2700" b="0" i="0" u="none" strike="noStrike" kern="1200" cap="none" spc="0" baseline="0">
              <a:solidFill>
                <a:srgbClr val="000000"/>
              </a:solidFill>
              <a:latin typeface="Calibri (MS)" pitchFamily="0" charset="0"/>
              <a:ea typeface="Calibri (MS)" pitchFamily="0" charset="0"/>
              <a:cs typeface="Calibri (MS)" pitchFamily="0" charset="0"/>
              <a:sym typeface="Calibri (MS)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27223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0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portfolio pptM.AKASH.pptx_20250901_145641_0000.pdf</dc:title>
  <cp:lastModifiedBy>root</cp:lastModifiedBy>
  <cp:revision>1</cp:revision>
  <dcterms:created xsi:type="dcterms:W3CDTF">2006-08-16T00:00:00Z</dcterms:created>
  <dcterms:modified xsi:type="dcterms:W3CDTF">2025-09-04T07:34:44Z</dcterms:modified>
</cp:coreProperties>
</file>