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3"/>
  </p:sldMasterIdLst>
  <p:notesMasterIdLst>
    <p:notesMasterId r:id="rId6"/>
  </p:notesMasterIdLst>
  <p:sldIdLst>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C272D-CC1A-4B1F-B633-3634C44A0E52}" v="38" dt="2024-01-30T22:24:52.726"/>
    <p1510:client id="{07F57A73-D72E-4D06-9877-4DF26660947E}" v="16" dt="2024-01-31T16:25:47.008"/>
    <p1510:client id="{141D20CB-0770-451C-8D31-9238243C2A02}" v="508" dt="2024-01-31T06:34:28.604"/>
    <p1510:client id="{15E46D9C-DBEE-4FFD-B1A4-C93F0CBDA195}" v="49" dt="2024-01-31T06:35:04.491"/>
    <p1510:client id="{70A24FEE-CAE0-4086-A13D-B5DBC07F6BFA}" v="16" dt="2024-01-30T21:45:11.051"/>
    <p1510:client id="{7391E251-8792-4109-BFA8-E258C8C57F53}" v="61" dt="2024-01-31T06:26:29.271"/>
    <p1510:client id="{795CDBC0-1B72-4031-8004-2CE34143E3AE}" v="277" dt="2024-01-31T05:38:29.045"/>
    <p1510:client id="{7E133D45-2436-4E0A-9F2C-291ABE18285F}" v="238" dt="2024-01-30T21:45:49.584"/>
    <p1510:client id="{9CAB316F-0A26-41CE-A7F8-36E153943642}" v="62" dt="2024-01-31T05:22:42.282"/>
    <p1510:client id="{EB12F7B5-E1FA-4390-818C-6BF794795CBF}" v="189" dt="2024-01-31T05:48:35.678"/>
    <p1510:client id="{F45C0044-9F22-4023-A899-822CBB6BC562}" v="15" dt="2024-01-30T21:24:23.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2.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Ann Thien-An" userId="S::atd5252@mavs.uta.edu::eb2f5884-bd75-4e24-a7cf-3d1d9b867e06" providerId="AD" clId="Web-{9BB86DA3-ED40-4A25-A4B8-46BC733D6069}"/>
    <pc:docChg chg="modSld">
      <pc:chgData name="Dinh, Ann Thien-An" userId="S::atd5252@mavs.uta.edu::eb2f5884-bd75-4e24-a7cf-3d1d9b867e06" providerId="AD" clId="Web-{9BB86DA3-ED40-4A25-A4B8-46BC733D6069}" dt="2024-01-29T02:44:56.202" v="80" actId="14100"/>
      <pc:docMkLst>
        <pc:docMk/>
      </pc:docMkLst>
      <pc:sldChg chg="modSp">
        <pc:chgData name="Dinh, Ann Thien-An" userId="S::atd5252@mavs.uta.edu::eb2f5884-bd75-4e24-a7cf-3d1d9b867e06" providerId="AD" clId="Web-{9BB86DA3-ED40-4A25-A4B8-46BC733D6069}" dt="2024-01-29T02:43:16.933" v="76"/>
        <pc:sldMkLst>
          <pc:docMk/>
          <pc:sldMk cId="422899037" sldId="257"/>
        </pc:sldMkLst>
        <pc:graphicFrameChg chg="mod modGraphic">
          <ac:chgData name="Dinh, Ann Thien-An" userId="S::atd5252@mavs.uta.edu::eb2f5884-bd75-4e24-a7cf-3d1d9b867e06" providerId="AD" clId="Web-{9BB86DA3-ED40-4A25-A4B8-46BC733D6069}" dt="2024-01-29T02:43:16.933" v="76"/>
          <ac:graphicFrameMkLst>
            <pc:docMk/>
            <pc:sldMk cId="422899037" sldId="257"/>
            <ac:graphicFrameMk id="4" creationId="{00000000-0000-0000-0000-000000000000}"/>
          </ac:graphicFrameMkLst>
        </pc:graphicFrameChg>
      </pc:sldChg>
      <pc:sldChg chg="addSp delSp modSp">
        <pc:chgData name="Dinh, Ann Thien-An" userId="S::atd5252@mavs.uta.edu::eb2f5884-bd75-4e24-a7cf-3d1d9b867e06" providerId="AD" clId="Web-{9BB86DA3-ED40-4A25-A4B8-46BC733D6069}" dt="2024-01-29T02:44:56.202" v="80" actId="14100"/>
        <pc:sldMkLst>
          <pc:docMk/>
          <pc:sldMk cId="2712961297" sldId="258"/>
        </pc:sldMkLst>
        <pc:spChg chg="mod">
          <ac:chgData name="Dinh, Ann Thien-An" userId="S::atd5252@mavs.uta.edu::eb2f5884-bd75-4e24-a7cf-3d1d9b867e06" providerId="AD" clId="Web-{9BB86DA3-ED40-4A25-A4B8-46BC733D6069}" dt="2024-01-29T02:40:10.944" v="69" actId="20577"/>
          <ac:spMkLst>
            <pc:docMk/>
            <pc:sldMk cId="2712961297" sldId="258"/>
            <ac:spMk id="2" creationId="{839739ED-DA61-4D2E-926F-2E4E91D57D50}"/>
          </ac:spMkLst>
        </pc:spChg>
        <pc:picChg chg="add del mod">
          <ac:chgData name="Dinh, Ann Thien-An" userId="S::atd5252@mavs.uta.edu::eb2f5884-bd75-4e24-a7cf-3d1d9b867e06" providerId="AD" clId="Web-{9BB86DA3-ED40-4A25-A4B8-46BC733D6069}" dt="2024-01-29T02:23:46.087" v="12"/>
          <ac:picMkLst>
            <pc:docMk/>
            <pc:sldMk cId="2712961297" sldId="258"/>
            <ac:picMk id="3" creationId="{A0B314B0-3977-3B24-4249-60CAF69B1660}"/>
          </ac:picMkLst>
        </pc:picChg>
        <pc:picChg chg="add del mod">
          <ac:chgData name="Dinh, Ann Thien-An" userId="S::atd5252@mavs.uta.edu::eb2f5884-bd75-4e24-a7cf-3d1d9b867e06" providerId="AD" clId="Web-{9BB86DA3-ED40-4A25-A4B8-46BC733D6069}" dt="2024-01-29T02:44:50.405" v="78"/>
          <ac:picMkLst>
            <pc:docMk/>
            <pc:sldMk cId="2712961297" sldId="258"/>
            <ac:picMk id="6" creationId="{98A413A0-9D7C-6371-644F-918BE445207B}"/>
          </ac:picMkLst>
        </pc:picChg>
        <pc:picChg chg="add mod">
          <ac:chgData name="Dinh, Ann Thien-An" userId="S::atd5252@mavs.uta.edu::eb2f5884-bd75-4e24-a7cf-3d1d9b867e06" providerId="AD" clId="Web-{9BB86DA3-ED40-4A25-A4B8-46BC733D6069}" dt="2024-01-29T02:44:56.202" v="80" actId="14100"/>
          <ac:picMkLst>
            <pc:docMk/>
            <pc:sldMk cId="2712961297" sldId="258"/>
            <ac:picMk id="7" creationId="{F9D90FA4-320B-8668-A172-614B623B4CA8}"/>
          </ac:picMkLst>
        </pc:picChg>
      </pc:sldChg>
    </pc:docChg>
  </pc:docChgLst>
  <pc:docChgLst>
    <pc:chgData name="Nepal, Anjali" userId="S::anjali.nepal@mavs.uta.edu::4233629a-ef46-4ee0-8b26-93405e9f420a" providerId="AD" clId="Web-{7391E251-8792-4109-BFA8-E258C8C57F53}"/>
    <pc:docChg chg="modSld">
      <pc:chgData name="Nepal, Anjali" userId="S::anjali.nepal@mavs.uta.edu::4233629a-ef46-4ee0-8b26-93405e9f420a" providerId="AD" clId="Web-{7391E251-8792-4109-BFA8-E258C8C57F53}" dt="2024-01-31T06:26:29.271" v="36"/>
      <pc:docMkLst>
        <pc:docMk/>
      </pc:docMkLst>
      <pc:sldChg chg="modSp">
        <pc:chgData name="Nepal, Anjali" userId="S::anjali.nepal@mavs.uta.edu::4233629a-ef46-4ee0-8b26-93405e9f420a" providerId="AD" clId="Web-{7391E251-8792-4109-BFA8-E258C8C57F53}" dt="2024-01-31T06:26:29.271" v="36"/>
        <pc:sldMkLst>
          <pc:docMk/>
          <pc:sldMk cId="422899037" sldId="257"/>
        </pc:sldMkLst>
        <pc:graphicFrameChg chg="modGraphic">
          <ac:chgData name="Nepal, Anjali" userId="S::anjali.nepal@mavs.uta.edu::4233629a-ef46-4ee0-8b26-93405e9f420a" providerId="AD" clId="Web-{7391E251-8792-4109-BFA8-E258C8C57F53}" dt="2024-01-31T06:26:29.271" v="36"/>
          <ac:graphicFrameMkLst>
            <pc:docMk/>
            <pc:sldMk cId="422899037" sldId="257"/>
            <ac:graphicFrameMk id="2" creationId="{140B37E2-42AF-49A0-8355-F9948855B643}"/>
          </ac:graphicFrameMkLst>
        </pc:graphicFrameChg>
        <pc:graphicFrameChg chg="mod modGraphic">
          <ac:chgData name="Nepal, Anjali" userId="S::anjali.nepal@mavs.uta.edu::4233629a-ef46-4ee0-8b26-93405e9f420a" providerId="AD" clId="Web-{7391E251-8792-4109-BFA8-E258C8C57F53}" dt="2024-01-31T06:20:09.239" v="33"/>
          <ac:graphicFrameMkLst>
            <pc:docMk/>
            <pc:sldMk cId="422899037" sldId="257"/>
            <ac:graphicFrameMk id="4" creationId="{00000000-0000-0000-0000-000000000000}"/>
          </ac:graphicFrameMkLst>
        </pc:graphicFrameChg>
      </pc:sldChg>
    </pc:docChg>
  </pc:docChgLst>
  <pc:docChgLst>
    <pc:chgData name="Nepal, Anjali" userId="S::anjali.nepal@mavs.uta.edu::4233629a-ef46-4ee0-8b26-93405e9f420a" providerId="AD" clId="Web-{07F57A73-D72E-4D06-9877-4DF26660947E}"/>
    <pc:docChg chg="modSld">
      <pc:chgData name="Nepal, Anjali" userId="S::anjali.nepal@mavs.uta.edu::4233629a-ef46-4ee0-8b26-93405e9f420a" providerId="AD" clId="Web-{07F57A73-D72E-4D06-9877-4DF26660947E}" dt="2024-01-31T16:25:41.195" v="5"/>
      <pc:docMkLst>
        <pc:docMk/>
      </pc:docMkLst>
      <pc:sldChg chg="modSp">
        <pc:chgData name="Nepal, Anjali" userId="S::anjali.nepal@mavs.uta.edu::4233629a-ef46-4ee0-8b26-93405e9f420a" providerId="AD" clId="Web-{07F57A73-D72E-4D06-9877-4DF26660947E}" dt="2024-01-31T16:25:41.195" v="5"/>
        <pc:sldMkLst>
          <pc:docMk/>
          <pc:sldMk cId="422899037" sldId="257"/>
        </pc:sldMkLst>
        <pc:graphicFrameChg chg="mod modGraphic">
          <ac:chgData name="Nepal, Anjali" userId="S::anjali.nepal@mavs.uta.edu::4233629a-ef46-4ee0-8b26-93405e9f420a" providerId="AD" clId="Web-{07F57A73-D72E-4D06-9877-4DF26660947E}" dt="2024-01-31T16:25:41.195" v="5"/>
          <ac:graphicFrameMkLst>
            <pc:docMk/>
            <pc:sldMk cId="422899037" sldId="257"/>
            <ac:graphicFrameMk id="2" creationId="{140B37E2-42AF-49A0-8355-F9948855B643}"/>
          </ac:graphicFrameMkLst>
        </pc:graphicFrameChg>
      </pc:sldChg>
    </pc:docChg>
  </pc:docChgLst>
  <pc:docChgLst>
    <pc:chgData name="Nepal, Anjali" userId="S::anjali.nepal@mavs.uta.edu::4233629a-ef46-4ee0-8b26-93405e9f420a" providerId="AD" clId="Web-{FEF4134E-CB6C-4553-BC76-C10E99591977}"/>
    <pc:docChg chg="modSld">
      <pc:chgData name="Nepal, Anjali" userId="S::anjali.nepal@mavs.uta.edu::4233629a-ef46-4ee0-8b26-93405e9f420a" providerId="AD" clId="Web-{FEF4134E-CB6C-4553-BC76-C10E99591977}" dt="2024-01-29T01:41:11.870" v="37"/>
      <pc:docMkLst>
        <pc:docMk/>
      </pc:docMkLst>
      <pc:sldChg chg="modSp">
        <pc:chgData name="Nepal, Anjali" userId="S::anjali.nepal@mavs.uta.edu::4233629a-ef46-4ee0-8b26-93405e9f420a" providerId="AD" clId="Web-{FEF4134E-CB6C-4553-BC76-C10E99591977}" dt="2024-01-29T01:41:11.870" v="37"/>
        <pc:sldMkLst>
          <pc:docMk/>
          <pc:sldMk cId="422899037" sldId="257"/>
        </pc:sldMkLst>
        <pc:graphicFrameChg chg="mod modGraphic">
          <ac:chgData name="Nepal, Anjali" userId="S::anjali.nepal@mavs.uta.edu::4233629a-ef46-4ee0-8b26-93405e9f420a" providerId="AD" clId="Web-{FEF4134E-CB6C-4553-BC76-C10E99591977}" dt="2024-01-29T01:41:11.870" v="37"/>
          <ac:graphicFrameMkLst>
            <pc:docMk/>
            <pc:sldMk cId="422899037" sldId="257"/>
            <ac:graphicFrameMk id="4" creationId="{00000000-0000-0000-0000-000000000000}"/>
          </ac:graphicFrameMkLst>
        </pc:graphicFrameChg>
      </pc:sldChg>
    </pc:docChg>
  </pc:docChgLst>
  <pc:docChgLst>
    <pc:chgData name="Nepal, Anjali" userId="S::anjali.nepal@mavs.uta.edu::4233629a-ef46-4ee0-8b26-93405e9f420a" providerId="AD" clId="Web-{15E46D9C-DBEE-4FFD-B1A4-C93F0CBDA195}"/>
    <pc:docChg chg="modSld">
      <pc:chgData name="Nepal, Anjali" userId="S::anjali.nepal@mavs.uta.edu::4233629a-ef46-4ee0-8b26-93405e9f420a" providerId="AD" clId="Web-{15E46D9C-DBEE-4FFD-B1A4-C93F0CBDA195}" dt="2024-01-31T06:35:04.491" v="21"/>
      <pc:docMkLst>
        <pc:docMk/>
      </pc:docMkLst>
      <pc:sldChg chg="modSp">
        <pc:chgData name="Nepal, Anjali" userId="S::anjali.nepal@mavs.uta.edu::4233629a-ef46-4ee0-8b26-93405e9f420a" providerId="AD" clId="Web-{15E46D9C-DBEE-4FFD-B1A4-C93F0CBDA195}" dt="2024-01-31T06:35:04.491" v="21"/>
        <pc:sldMkLst>
          <pc:docMk/>
          <pc:sldMk cId="422899037" sldId="257"/>
        </pc:sldMkLst>
        <pc:graphicFrameChg chg="mod modGraphic">
          <ac:chgData name="Nepal, Anjali" userId="S::anjali.nepal@mavs.uta.edu::4233629a-ef46-4ee0-8b26-93405e9f420a" providerId="AD" clId="Web-{15E46D9C-DBEE-4FFD-B1A4-C93F0CBDA195}" dt="2024-01-31T06:34:01.645" v="9" actId="1076"/>
          <ac:graphicFrameMkLst>
            <pc:docMk/>
            <pc:sldMk cId="422899037" sldId="257"/>
            <ac:graphicFrameMk id="2" creationId="{140B37E2-42AF-49A0-8355-F9948855B643}"/>
          </ac:graphicFrameMkLst>
        </pc:graphicFrameChg>
        <pc:graphicFrameChg chg="mod modGraphic">
          <ac:chgData name="Nepal, Anjali" userId="S::anjali.nepal@mavs.uta.edu::4233629a-ef46-4ee0-8b26-93405e9f420a" providerId="AD" clId="Web-{15E46D9C-DBEE-4FFD-B1A4-C93F0CBDA195}" dt="2024-01-31T06:35:04.491" v="21"/>
          <ac:graphicFrameMkLst>
            <pc:docMk/>
            <pc:sldMk cId="422899037" sldId="257"/>
            <ac:graphicFrameMk id="4" creationId="{00000000-0000-0000-0000-000000000000}"/>
          </ac:graphicFrameMkLst>
        </pc:graphicFrameChg>
      </pc:sldChg>
    </pc:docChg>
  </pc:docChgLst>
  <pc:docChgLst>
    <pc:chgData name="Nepal, Anjali" userId="S::anjali.nepal@mavs.uta.edu::4233629a-ef46-4ee0-8b26-93405e9f420a" providerId="AD" clId="Web-{F4D73831-03C4-4FCD-816F-F73E5249ADB3}"/>
    <pc:docChg chg="modSld">
      <pc:chgData name="Nepal, Anjali" userId="S::anjali.nepal@mavs.uta.edu::4233629a-ef46-4ee0-8b26-93405e9f420a" providerId="AD" clId="Web-{F4D73831-03C4-4FCD-816F-F73E5249ADB3}" dt="2024-01-29T17:39:22.486" v="24" actId="20577"/>
      <pc:docMkLst>
        <pc:docMk/>
      </pc:docMkLst>
      <pc:sldChg chg="modSp">
        <pc:chgData name="Nepal, Anjali" userId="S::anjali.nepal@mavs.uta.edu::4233629a-ef46-4ee0-8b26-93405e9f420a" providerId="AD" clId="Web-{F4D73831-03C4-4FCD-816F-F73E5249ADB3}" dt="2024-01-29T17:39:22.486" v="24" actId="20577"/>
        <pc:sldMkLst>
          <pc:docMk/>
          <pc:sldMk cId="2712961297" sldId="258"/>
        </pc:sldMkLst>
        <pc:spChg chg="mod">
          <ac:chgData name="Nepal, Anjali" userId="S::anjali.nepal@mavs.uta.edu::4233629a-ef46-4ee0-8b26-93405e9f420a" providerId="AD" clId="Web-{F4D73831-03C4-4FCD-816F-F73E5249ADB3}" dt="2024-01-29T17:39:22.486" v="24" actId="20577"/>
          <ac:spMkLst>
            <pc:docMk/>
            <pc:sldMk cId="2712961297" sldId="258"/>
            <ac:spMk id="28" creationId="{A0FFD34F-DD7D-3A9C-760F-C963946BFAC5}"/>
          </ac:spMkLst>
        </pc:spChg>
      </pc:sldChg>
    </pc:docChg>
  </pc:docChgLst>
  <pc:docChgLst>
    <pc:chgData name="Bhattarai, Swikriti" userId="S::swikriti.bhattarai@mavs.uta.edu::79832538-f759-49ba-a685-cb164298d60f" providerId="AD" clId="Web-{5959EC7C-E2BD-4E3C-9BFE-448D88DE94B6}"/>
    <pc:docChg chg="modSld">
      <pc:chgData name="Bhattarai, Swikriti" userId="S::swikriti.bhattarai@mavs.uta.edu::79832538-f759-49ba-a685-cb164298d60f" providerId="AD" clId="Web-{5959EC7C-E2BD-4E3C-9BFE-448D88DE94B6}" dt="2024-01-30T04:34:15.792" v="34"/>
      <pc:docMkLst>
        <pc:docMk/>
      </pc:docMkLst>
      <pc:sldChg chg="modSp">
        <pc:chgData name="Bhattarai, Swikriti" userId="S::swikriti.bhattarai@mavs.uta.edu::79832538-f759-49ba-a685-cb164298d60f" providerId="AD" clId="Web-{5959EC7C-E2BD-4E3C-9BFE-448D88DE94B6}" dt="2024-01-30T04:34:15.792" v="34"/>
        <pc:sldMkLst>
          <pc:docMk/>
          <pc:sldMk cId="422899037" sldId="257"/>
        </pc:sldMkLst>
        <pc:graphicFrameChg chg="mod modGraphic">
          <ac:chgData name="Bhattarai, Swikriti" userId="S::swikriti.bhattarai@mavs.uta.edu::79832538-f759-49ba-a685-cb164298d60f" providerId="AD" clId="Web-{5959EC7C-E2BD-4E3C-9BFE-448D88DE94B6}" dt="2024-01-30T04:34:15.792" v="34"/>
          <ac:graphicFrameMkLst>
            <pc:docMk/>
            <pc:sldMk cId="422899037" sldId="257"/>
            <ac:graphicFrameMk id="2" creationId="{140B37E2-42AF-49A0-8355-F9948855B643}"/>
          </ac:graphicFrameMkLst>
        </pc:graphicFrameChg>
        <pc:graphicFrameChg chg="mod modGraphic">
          <ac:chgData name="Bhattarai, Swikriti" userId="S::swikriti.bhattarai@mavs.uta.edu::79832538-f759-49ba-a685-cb164298d60f" providerId="AD" clId="Web-{5959EC7C-E2BD-4E3C-9BFE-448D88DE94B6}" dt="2024-01-30T04:34:02.370" v="32"/>
          <ac:graphicFrameMkLst>
            <pc:docMk/>
            <pc:sldMk cId="422899037" sldId="257"/>
            <ac:graphicFrameMk id="4" creationId="{00000000-0000-0000-0000-000000000000}"/>
          </ac:graphicFrameMkLst>
        </pc:graphicFrameChg>
      </pc:sldChg>
    </pc:docChg>
  </pc:docChgLst>
  <pc:docChgLst>
    <pc:chgData name="Dinh, Ann Thien-An" userId="S::atd5252@mavs.uta.edu::eb2f5884-bd75-4e24-a7cf-3d1d9b867e06" providerId="AD" clId="Web-{70A24FEE-CAE0-4086-A13D-B5DBC07F6BFA}"/>
    <pc:docChg chg="modSld">
      <pc:chgData name="Dinh, Ann Thien-An" userId="S::atd5252@mavs.uta.edu::eb2f5884-bd75-4e24-a7cf-3d1d9b867e06" providerId="AD" clId="Web-{70A24FEE-CAE0-4086-A13D-B5DBC07F6BFA}" dt="2024-01-30T21:45:11.051" v="6"/>
      <pc:docMkLst>
        <pc:docMk/>
      </pc:docMkLst>
      <pc:sldChg chg="modSp">
        <pc:chgData name="Dinh, Ann Thien-An" userId="S::atd5252@mavs.uta.edu::eb2f5884-bd75-4e24-a7cf-3d1d9b867e06" providerId="AD" clId="Web-{70A24FEE-CAE0-4086-A13D-B5DBC07F6BFA}" dt="2024-01-30T21:45:11.051" v="6"/>
        <pc:sldMkLst>
          <pc:docMk/>
          <pc:sldMk cId="422899037" sldId="257"/>
        </pc:sldMkLst>
        <pc:graphicFrameChg chg="modGraphic">
          <ac:chgData name="Dinh, Ann Thien-An" userId="S::atd5252@mavs.uta.edu::eb2f5884-bd75-4e24-a7cf-3d1d9b867e06" providerId="AD" clId="Web-{70A24FEE-CAE0-4086-A13D-B5DBC07F6BFA}" dt="2024-01-30T21:44:42.081" v="5"/>
          <ac:graphicFrameMkLst>
            <pc:docMk/>
            <pc:sldMk cId="422899037" sldId="257"/>
            <ac:graphicFrameMk id="2" creationId="{140B37E2-42AF-49A0-8355-F9948855B643}"/>
          </ac:graphicFrameMkLst>
        </pc:graphicFrameChg>
        <pc:graphicFrameChg chg="modGraphic">
          <ac:chgData name="Dinh, Ann Thien-An" userId="S::atd5252@mavs.uta.edu::eb2f5884-bd75-4e24-a7cf-3d1d9b867e06" providerId="AD" clId="Web-{70A24FEE-CAE0-4086-A13D-B5DBC07F6BFA}" dt="2024-01-30T21:45:11.051" v="6"/>
          <ac:graphicFrameMkLst>
            <pc:docMk/>
            <pc:sldMk cId="422899037" sldId="257"/>
            <ac:graphicFrameMk id="4" creationId="{00000000-0000-0000-0000-000000000000}"/>
          </ac:graphicFrameMkLst>
        </pc:graphicFrameChg>
      </pc:sldChg>
    </pc:docChg>
  </pc:docChgLst>
  <pc:docChgLst>
    <pc:chgData name="Manjunatha, Swathi" userId="S::sxm2941@mavs.uta.edu::3fe0dd38-9003-4517-8ffe-231f62848ee5" providerId="AD" clId="Web-{EB12F7B5-E1FA-4390-818C-6BF794795CBF}"/>
    <pc:docChg chg="modSld">
      <pc:chgData name="Manjunatha, Swathi" userId="S::sxm2941@mavs.uta.edu::3fe0dd38-9003-4517-8ffe-231f62848ee5" providerId="AD" clId="Web-{EB12F7B5-E1FA-4390-818C-6BF794795CBF}" dt="2024-01-31T05:47:19.926" v="141"/>
      <pc:docMkLst>
        <pc:docMk/>
      </pc:docMkLst>
      <pc:sldChg chg="modSp">
        <pc:chgData name="Manjunatha, Swathi" userId="S::sxm2941@mavs.uta.edu::3fe0dd38-9003-4517-8ffe-231f62848ee5" providerId="AD" clId="Web-{EB12F7B5-E1FA-4390-818C-6BF794795CBF}" dt="2024-01-31T05:47:19.926" v="141"/>
        <pc:sldMkLst>
          <pc:docMk/>
          <pc:sldMk cId="422899037" sldId="257"/>
        </pc:sldMkLst>
        <pc:graphicFrameChg chg="modGraphic">
          <ac:chgData name="Manjunatha, Swathi" userId="S::sxm2941@mavs.uta.edu::3fe0dd38-9003-4517-8ffe-231f62848ee5" providerId="AD" clId="Web-{EB12F7B5-E1FA-4390-818C-6BF794795CBF}" dt="2024-01-31T05:45:23.938" v="38"/>
          <ac:graphicFrameMkLst>
            <pc:docMk/>
            <pc:sldMk cId="422899037" sldId="257"/>
            <ac:graphicFrameMk id="2" creationId="{140B37E2-42AF-49A0-8355-F9948855B643}"/>
          </ac:graphicFrameMkLst>
        </pc:graphicFrameChg>
        <pc:graphicFrameChg chg="mod modGraphic">
          <ac:chgData name="Manjunatha, Swathi" userId="S::sxm2941@mavs.uta.edu::3fe0dd38-9003-4517-8ffe-231f62848ee5" providerId="AD" clId="Web-{EB12F7B5-E1FA-4390-818C-6BF794795CBF}" dt="2024-01-31T05:47:19.926" v="141"/>
          <ac:graphicFrameMkLst>
            <pc:docMk/>
            <pc:sldMk cId="422899037" sldId="257"/>
            <ac:graphicFrameMk id="4" creationId="{00000000-0000-0000-0000-000000000000}"/>
          </ac:graphicFrameMkLst>
        </pc:graphicFrameChg>
      </pc:sldChg>
      <pc:sldChg chg="modSp">
        <pc:chgData name="Manjunatha, Swathi" userId="S::sxm2941@mavs.uta.edu::3fe0dd38-9003-4517-8ffe-231f62848ee5" providerId="AD" clId="Web-{EB12F7B5-E1FA-4390-818C-6BF794795CBF}" dt="2024-01-31T05:46:58.519" v="139" actId="20577"/>
        <pc:sldMkLst>
          <pc:docMk/>
          <pc:sldMk cId="3221130493" sldId="259"/>
        </pc:sldMkLst>
        <pc:spChg chg="mod">
          <ac:chgData name="Manjunatha, Swathi" userId="S::sxm2941@mavs.uta.edu::3fe0dd38-9003-4517-8ffe-231f62848ee5" providerId="AD" clId="Web-{EB12F7B5-E1FA-4390-818C-6BF794795CBF}" dt="2024-01-31T05:46:58.519" v="139" actId="20577"/>
          <ac:spMkLst>
            <pc:docMk/>
            <pc:sldMk cId="3221130493" sldId="259"/>
            <ac:spMk id="3" creationId="{44CD1086-5748-CAA4-4D4A-C4CBCC24D982}"/>
          </ac:spMkLst>
        </pc:spChg>
      </pc:sldChg>
    </pc:docChg>
  </pc:docChgLst>
  <pc:docChgLst>
    <pc:chgData name="Nepal, Anjali" userId="S::anjali.nepal@mavs.uta.edu::4233629a-ef46-4ee0-8b26-93405e9f420a" providerId="AD" clId="Web-{9F5B4870-ED34-40BB-A6A5-EA525E81DC38}"/>
    <pc:docChg chg="modSld">
      <pc:chgData name="Nepal, Anjali" userId="S::anjali.nepal@mavs.uta.edu::4233629a-ef46-4ee0-8b26-93405e9f420a" providerId="AD" clId="Web-{9F5B4870-ED34-40BB-A6A5-EA525E81DC38}" dt="2024-01-29T02:16:36.560" v="189"/>
      <pc:docMkLst>
        <pc:docMk/>
      </pc:docMkLst>
      <pc:sldChg chg="modSp">
        <pc:chgData name="Nepal, Anjali" userId="S::anjali.nepal@mavs.uta.edu::4233629a-ef46-4ee0-8b26-93405e9f420a" providerId="AD" clId="Web-{9F5B4870-ED34-40BB-A6A5-EA525E81DC38}" dt="2024-01-29T02:16:36.560" v="189"/>
        <pc:sldMkLst>
          <pc:docMk/>
          <pc:sldMk cId="422899037" sldId="257"/>
        </pc:sldMkLst>
        <pc:graphicFrameChg chg="mod modGraphic">
          <ac:chgData name="Nepal, Anjali" userId="S::anjali.nepal@mavs.uta.edu::4233629a-ef46-4ee0-8b26-93405e9f420a" providerId="AD" clId="Web-{9F5B4870-ED34-40BB-A6A5-EA525E81DC38}" dt="2024-01-29T02:16:36.560" v="189"/>
          <ac:graphicFrameMkLst>
            <pc:docMk/>
            <pc:sldMk cId="422899037" sldId="257"/>
            <ac:graphicFrameMk id="4" creationId="{00000000-0000-0000-0000-000000000000}"/>
          </ac:graphicFrameMkLst>
        </pc:graphicFrameChg>
      </pc:sldChg>
    </pc:docChg>
  </pc:docChgLst>
  <pc:docChgLst>
    <pc:chgData name="Manjunatha, Swathi" userId="S::sxm2941@mavs.uta.edu::3fe0dd38-9003-4517-8ffe-231f62848ee5" providerId="AD" clId="Web-{F45C0044-9F22-4023-A899-822CBB6BC562}"/>
    <pc:docChg chg="modSld">
      <pc:chgData name="Manjunatha, Swathi" userId="S::sxm2941@mavs.uta.edu::3fe0dd38-9003-4517-8ffe-231f62848ee5" providerId="AD" clId="Web-{F45C0044-9F22-4023-A899-822CBB6BC562}" dt="2024-01-30T21:23:52.033" v="3"/>
      <pc:docMkLst>
        <pc:docMk/>
      </pc:docMkLst>
      <pc:sldChg chg="modSp">
        <pc:chgData name="Manjunatha, Swathi" userId="S::sxm2941@mavs.uta.edu::3fe0dd38-9003-4517-8ffe-231f62848ee5" providerId="AD" clId="Web-{F45C0044-9F22-4023-A899-822CBB6BC562}" dt="2024-01-30T21:23:52.033" v="3"/>
        <pc:sldMkLst>
          <pc:docMk/>
          <pc:sldMk cId="422899037" sldId="257"/>
        </pc:sldMkLst>
        <pc:graphicFrameChg chg="mod modGraphic">
          <ac:chgData name="Manjunatha, Swathi" userId="S::sxm2941@mavs.uta.edu::3fe0dd38-9003-4517-8ffe-231f62848ee5" providerId="AD" clId="Web-{F45C0044-9F22-4023-A899-822CBB6BC562}" dt="2024-01-30T21:23:52.033" v="3"/>
          <ac:graphicFrameMkLst>
            <pc:docMk/>
            <pc:sldMk cId="422899037" sldId="257"/>
            <ac:graphicFrameMk id="4" creationId="{00000000-0000-0000-0000-000000000000}"/>
          </ac:graphicFrameMkLst>
        </pc:graphicFrameChg>
      </pc:sldChg>
    </pc:docChg>
  </pc:docChgLst>
  <pc:docChgLst>
    <pc:chgData clId="Web-{E17DA856-90DA-4585-9C74-AA3F4A1FBC00}"/>
    <pc:docChg chg="modSld">
      <pc:chgData name="" userId="" providerId="" clId="Web-{E17DA856-90DA-4585-9C74-AA3F4A1FBC00}" dt="2024-01-29T02:58:19.488" v="1"/>
      <pc:docMkLst>
        <pc:docMk/>
      </pc:docMkLst>
      <pc:sldChg chg="modSp">
        <pc:chgData name="" userId="" providerId="" clId="Web-{E17DA856-90DA-4585-9C74-AA3F4A1FBC00}" dt="2024-01-29T02:58:19.488" v="1"/>
        <pc:sldMkLst>
          <pc:docMk/>
          <pc:sldMk cId="422899037" sldId="257"/>
        </pc:sldMkLst>
        <pc:graphicFrameChg chg="mod modGraphic">
          <ac:chgData name="" userId="" providerId="" clId="Web-{E17DA856-90DA-4585-9C74-AA3F4A1FBC00}" dt="2024-01-29T02:58:19.488" v="1"/>
          <ac:graphicFrameMkLst>
            <pc:docMk/>
            <pc:sldMk cId="422899037" sldId="257"/>
            <ac:graphicFrameMk id="4" creationId="{00000000-0000-0000-0000-000000000000}"/>
          </ac:graphicFrameMkLst>
        </pc:graphicFrameChg>
      </pc:sldChg>
    </pc:docChg>
  </pc:docChgLst>
  <pc:docChgLst>
    <pc:chgData name="Nepal, Anjali" userId="S::anjali.nepal@mavs.uta.edu::4233629a-ef46-4ee0-8b26-93405e9f420a" providerId="AD" clId="Web-{E17DA856-90DA-4585-9C74-AA3F4A1FBC00}"/>
    <pc:docChg chg="modSld">
      <pc:chgData name="Nepal, Anjali" userId="S::anjali.nepal@mavs.uta.edu::4233629a-ef46-4ee0-8b26-93405e9f420a" providerId="AD" clId="Web-{E17DA856-90DA-4585-9C74-AA3F4A1FBC00}" dt="2024-01-29T03:05:32.374" v="361"/>
      <pc:docMkLst>
        <pc:docMk/>
      </pc:docMkLst>
      <pc:sldChg chg="addSp modSp">
        <pc:chgData name="Nepal, Anjali" userId="S::anjali.nepal@mavs.uta.edu::4233629a-ef46-4ee0-8b26-93405e9f420a" providerId="AD" clId="Web-{E17DA856-90DA-4585-9C74-AA3F4A1FBC00}" dt="2024-01-29T03:05:32.374" v="361"/>
        <pc:sldMkLst>
          <pc:docMk/>
          <pc:sldMk cId="422899037" sldId="257"/>
        </pc:sldMkLst>
        <pc:graphicFrameChg chg="add mod modGraphic">
          <ac:chgData name="Nepal, Anjali" userId="S::anjali.nepal@mavs.uta.edu::4233629a-ef46-4ee0-8b26-93405e9f420a" providerId="AD" clId="Web-{E17DA856-90DA-4585-9C74-AA3F4A1FBC00}" dt="2024-01-29T03:03:24.527" v="279"/>
          <ac:graphicFrameMkLst>
            <pc:docMk/>
            <pc:sldMk cId="422899037" sldId="257"/>
            <ac:graphicFrameMk id="2" creationId="{140B37E2-42AF-49A0-8355-F9948855B643}"/>
          </ac:graphicFrameMkLst>
        </pc:graphicFrameChg>
        <pc:graphicFrameChg chg="mod modGraphic">
          <ac:chgData name="Nepal, Anjali" userId="S::anjali.nepal@mavs.uta.edu::4233629a-ef46-4ee0-8b26-93405e9f420a" providerId="AD" clId="Web-{E17DA856-90DA-4585-9C74-AA3F4A1FBC00}" dt="2024-01-29T03:05:32.374" v="361"/>
          <ac:graphicFrameMkLst>
            <pc:docMk/>
            <pc:sldMk cId="422899037" sldId="257"/>
            <ac:graphicFrameMk id="4" creationId="{00000000-0000-0000-0000-000000000000}"/>
          </ac:graphicFrameMkLst>
        </pc:graphicFrameChg>
      </pc:sldChg>
    </pc:docChg>
  </pc:docChgLst>
  <pc:docChgLst>
    <pc:chgData name="Dinh, Ann Thien-An" userId="S::atd5252@mavs.uta.edu::eb2f5884-bd75-4e24-a7cf-3d1d9b867e06" providerId="AD" clId="Web-{795CDBC0-1B72-4031-8004-2CE34143E3AE}"/>
    <pc:docChg chg="addSld modSld">
      <pc:chgData name="Dinh, Ann Thien-An" userId="S::atd5252@mavs.uta.edu::eb2f5884-bd75-4e24-a7cf-3d1d9b867e06" providerId="AD" clId="Web-{795CDBC0-1B72-4031-8004-2CE34143E3AE}" dt="2024-01-31T05:38:29.045" v="249"/>
      <pc:docMkLst>
        <pc:docMk/>
      </pc:docMkLst>
      <pc:sldChg chg="modSp">
        <pc:chgData name="Dinh, Ann Thien-An" userId="S::atd5252@mavs.uta.edu::eb2f5884-bd75-4e24-a7cf-3d1d9b867e06" providerId="AD" clId="Web-{795CDBC0-1B72-4031-8004-2CE34143E3AE}" dt="2024-01-31T05:38:29.045" v="249"/>
        <pc:sldMkLst>
          <pc:docMk/>
          <pc:sldMk cId="422899037" sldId="257"/>
        </pc:sldMkLst>
        <pc:graphicFrameChg chg="mod modGraphic">
          <ac:chgData name="Dinh, Ann Thien-An" userId="S::atd5252@mavs.uta.edu::eb2f5884-bd75-4e24-a7cf-3d1d9b867e06" providerId="AD" clId="Web-{795CDBC0-1B72-4031-8004-2CE34143E3AE}" dt="2024-01-31T05:38:29.045" v="249"/>
          <ac:graphicFrameMkLst>
            <pc:docMk/>
            <pc:sldMk cId="422899037" sldId="257"/>
            <ac:graphicFrameMk id="2" creationId="{140B37E2-42AF-49A0-8355-F9948855B643}"/>
          </ac:graphicFrameMkLst>
        </pc:graphicFrameChg>
        <pc:graphicFrameChg chg="mod modGraphic">
          <ac:chgData name="Dinh, Ann Thien-An" userId="S::atd5252@mavs.uta.edu::eb2f5884-bd75-4e24-a7cf-3d1d9b867e06" providerId="AD" clId="Web-{795CDBC0-1B72-4031-8004-2CE34143E3AE}" dt="2024-01-31T05:07:15.680" v="210"/>
          <ac:graphicFrameMkLst>
            <pc:docMk/>
            <pc:sldMk cId="422899037" sldId="257"/>
            <ac:graphicFrameMk id="4" creationId="{00000000-0000-0000-0000-000000000000}"/>
          </ac:graphicFrameMkLst>
        </pc:graphicFrameChg>
      </pc:sldChg>
      <pc:sldChg chg="modSp new">
        <pc:chgData name="Dinh, Ann Thien-An" userId="S::atd5252@mavs.uta.edu::eb2f5884-bd75-4e24-a7cf-3d1d9b867e06" providerId="AD" clId="Web-{795CDBC0-1B72-4031-8004-2CE34143E3AE}" dt="2024-01-31T05:06:45.194" v="192" actId="20577"/>
        <pc:sldMkLst>
          <pc:docMk/>
          <pc:sldMk cId="3221130493" sldId="259"/>
        </pc:sldMkLst>
        <pc:spChg chg="mod">
          <ac:chgData name="Dinh, Ann Thien-An" userId="S::atd5252@mavs.uta.edu::eb2f5884-bd75-4e24-a7cf-3d1d9b867e06" providerId="AD" clId="Web-{795CDBC0-1B72-4031-8004-2CE34143E3AE}" dt="2024-01-31T05:06:45.194" v="192" actId="20577"/>
          <ac:spMkLst>
            <pc:docMk/>
            <pc:sldMk cId="3221130493" sldId="259"/>
            <ac:spMk id="2" creationId="{1E1FCECF-39F8-169A-F6D7-B4F2AF6EDA5F}"/>
          </ac:spMkLst>
        </pc:spChg>
        <pc:spChg chg="mod">
          <ac:chgData name="Dinh, Ann Thien-An" userId="S::atd5252@mavs.uta.edu::eb2f5884-bd75-4e24-a7cf-3d1d9b867e06" providerId="AD" clId="Web-{795CDBC0-1B72-4031-8004-2CE34143E3AE}" dt="2024-01-31T05:03:11.045" v="157" actId="20577"/>
          <ac:spMkLst>
            <pc:docMk/>
            <pc:sldMk cId="3221130493" sldId="259"/>
            <ac:spMk id="3" creationId="{44CD1086-5748-CAA4-4D4A-C4CBCC24D982}"/>
          </ac:spMkLst>
        </pc:spChg>
      </pc:sldChg>
    </pc:docChg>
  </pc:docChgLst>
  <pc:docChgLst>
    <pc:chgData name="Nepal, Anjali" userId="S::anjali.nepal@mavs.uta.edu::4233629a-ef46-4ee0-8b26-93405e9f420a" providerId="AD" clId="Web-{9CAB316F-0A26-41CE-A7F8-36E153943642}"/>
    <pc:docChg chg="modSld">
      <pc:chgData name="Nepal, Anjali" userId="S::anjali.nepal@mavs.uta.edu::4233629a-ef46-4ee0-8b26-93405e9f420a" providerId="AD" clId="Web-{9CAB316F-0A26-41CE-A7F8-36E153943642}" dt="2024-01-31T05:22:39.891" v="38" actId="20577"/>
      <pc:docMkLst>
        <pc:docMk/>
      </pc:docMkLst>
      <pc:sldChg chg="modSp">
        <pc:chgData name="Nepal, Anjali" userId="S::anjali.nepal@mavs.uta.edu::4233629a-ef46-4ee0-8b26-93405e9f420a" providerId="AD" clId="Web-{9CAB316F-0A26-41CE-A7F8-36E153943642}" dt="2024-01-31T05:20:56.779" v="31"/>
        <pc:sldMkLst>
          <pc:docMk/>
          <pc:sldMk cId="422899037" sldId="257"/>
        </pc:sldMkLst>
        <pc:graphicFrameChg chg="mod modGraphic">
          <ac:chgData name="Nepal, Anjali" userId="S::anjali.nepal@mavs.uta.edu::4233629a-ef46-4ee0-8b26-93405e9f420a" providerId="AD" clId="Web-{9CAB316F-0A26-41CE-A7F8-36E153943642}" dt="2024-01-31T05:20:56.779" v="31"/>
          <ac:graphicFrameMkLst>
            <pc:docMk/>
            <pc:sldMk cId="422899037" sldId="257"/>
            <ac:graphicFrameMk id="2" creationId="{140B37E2-42AF-49A0-8355-F9948855B643}"/>
          </ac:graphicFrameMkLst>
        </pc:graphicFrameChg>
        <pc:graphicFrameChg chg="mod modGraphic">
          <ac:chgData name="Nepal, Anjali" userId="S::anjali.nepal@mavs.uta.edu::4233629a-ef46-4ee0-8b26-93405e9f420a" providerId="AD" clId="Web-{9CAB316F-0A26-41CE-A7F8-36E153943642}" dt="2024-01-31T05:18:49.166" v="25"/>
          <ac:graphicFrameMkLst>
            <pc:docMk/>
            <pc:sldMk cId="422899037" sldId="257"/>
            <ac:graphicFrameMk id="4" creationId="{00000000-0000-0000-0000-000000000000}"/>
          </ac:graphicFrameMkLst>
        </pc:graphicFrameChg>
      </pc:sldChg>
      <pc:sldChg chg="modSp">
        <pc:chgData name="Nepal, Anjali" userId="S::anjali.nepal@mavs.uta.edu::4233629a-ef46-4ee0-8b26-93405e9f420a" providerId="AD" clId="Web-{9CAB316F-0A26-41CE-A7F8-36E153943642}" dt="2024-01-31T05:22:39.891" v="38" actId="20577"/>
        <pc:sldMkLst>
          <pc:docMk/>
          <pc:sldMk cId="2712961297" sldId="258"/>
        </pc:sldMkLst>
        <pc:spChg chg="mod">
          <ac:chgData name="Nepal, Anjali" userId="S::anjali.nepal@mavs.uta.edu::4233629a-ef46-4ee0-8b26-93405e9f420a" providerId="AD" clId="Web-{9CAB316F-0A26-41CE-A7F8-36E153943642}" dt="2024-01-31T05:22:39.891" v="38" actId="20577"/>
          <ac:spMkLst>
            <pc:docMk/>
            <pc:sldMk cId="2712961297" sldId="258"/>
            <ac:spMk id="2" creationId="{839739ED-DA61-4D2E-926F-2E4E91D57D50}"/>
          </ac:spMkLst>
        </pc:spChg>
      </pc:sldChg>
    </pc:docChg>
  </pc:docChgLst>
  <pc:docChgLst>
    <pc:chgData name="Nepal, Anjali" userId="S::anjali.nepal@mavs.uta.edu::4233629a-ef46-4ee0-8b26-93405e9f420a" providerId="AD" clId="Web-{3E65BBA3-BE12-4E31-B408-52464FC98386}"/>
    <pc:docChg chg="modSld">
      <pc:chgData name="Nepal, Anjali" userId="S::anjali.nepal@mavs.uta.edu::4233629a-ef46-4ee0-8b26-93405e9f420a" providerId="AD" clId="Web-{3E65BBA3-BE12-4E31-B408-52464FC98386}" dt="2024-01-29T01:54:16.893" v="79"/>
      <pc:docMkLst>
        <pc:docMk/>
      </pc:docMkLst>
      <pc:sldChg chg="delSp modSp">
        <pc:chgData name="Nepal, Anjali" userId="S::anjali.nepal@mavs.uta.edu::4233629a-ef46-4ee0-8b26-93405e9f420a" providerId="AD" clId="Web-{3E65BBA3-BE12-4E31-B408-52464FC98386}" dt="2024-01-29T01:54:16.893" v="79"/>
        <pc:sldMkLst>
          <pc:docMk/>
          <pc:sldMk cId="422899037" sldId="257"/>
        </pc:sldMkLst>
        <pc:spChg chg="del mod">
          <ac:chgData name="Nepal, Anjali" userId="S::anjali.nepal@mavs.uta.edu::4233629a-ef46-4ee0-8b26-93405e9f420a" providerId="AD" clId="Web-{3E65BBA3-BE12-4E31-B408-52464FC98386}" dt="2024-01-29T01:50:24.120" v="59"/>
          <ac:spMkLst>
            <pc:docMk/>
            <pc:sldMk cId="422899037" sldId="257"/>
            <ac:spMk id="5" creationId="{00000000-0000-0000-0000-000000000000}"/>
          </ac:spMkLst>
        </pc:spChg>
        <pc:graphicFrameChg chg="mod modGraphic">
          <ac:chgData name="Nepal, Anjali" userId="S::anjali.nepal@mavs.uta.edu::4233629a-ef46-4ee0-8b26-93405e9f420a" providerId="AD" clId="Web-{3E65BBA3-BE12-4E31-B408-52464FC98386}" dt="2024-01-29T01:54:16.893" v="79"/>
          <ac:graphicFrameMkLst>
            <pc:docMk/>
            <pc:sldMk cId="422899037" sldId="257"/>
            <ac:graphicFrameMk id="4" creationId="{00000000-0000-0000-0000-000000000000}"/>
          </ac:graphicFrameMkLst>
        </pc:graphicFrameChg>
      </pc:sldChg>
      <pc:sldChg chg="addSp delSp modSp mod setBg">
        <pc:chgData name="Nepal, Anjali" userId="S::anjali.nepal@mavs.uta.edu::4233629a-ef46-4ee0-8b26-93405e9f420a" providerId="AD" clId="Web-{3E65BBA3-BE12-4E31-B408-52464FC98386}" dt="2024-01-29T01:53:55.658" v="69" actId="20577"/>
        <pc:sldMkLst>
          <pc:docMk/>
          <pc:sldMk cId="2712961297" sldId="258"/>
        </pc:sldMkLst>
        <pc:spChg chg="mod ord">
          <ac:chgData name="Nepal, Anjali" userId="S::anjali.nepal@mavs.uta.edu::4233629a-ef46-4ee0-8b26-93405e9f420a" providerId="AD" clId="Web-{3E65BBA3-BE12-4E31-B408-52464FC98386}" dt="2024-01-29T01:53:55.658" v="69" actId="20577"/>
          <ac:spMkLst>
            <pc:docMk/>
            <pc:sldMk cId="2712961297" sldId="258"/>
            <ac:spMk id="2" creationId="{839739ED-DA61-4D2E-926F-2E4E91D57D50}"/>
          </ac:spMkLst>
        </pc:spChg>
        <pc:spChg chg="del">
          <ac:chgData name="Nepal, Anjali" userId="S::anjali.nepal@mavs.uta.edu::4233629a-ef46-4ee0-8b26-93405e9f420a" providerId="AD" clId="Web-{3E65BBA3-BE12-4E31-B408-52464FC98386}" dt="2024-01-29T01:43:52.201" v="0"/>
          <ac:spMkLst>
            <pc:docMk/>
            <pc:sldMk cId="2712961297" sldId="258"/>
            <ac:spMk id="3" creationId="{A1349943-4B7E-A158-EED2-1E499D2FC54C}"/>
          </ac:spMkLst>
        </pc:spChg>
        <pc:spChg chg="add mod">
          <ac:chgData name="Nepal, Anjali" userId="S::anjali.nepal@mavs.uta.edu::4233629a-ef46-4ee0-8b26-93405e9f420a" providerId="AD" clId="Web-{3E65BBA3-BE12-4E31-B408-52464FC98386}" dt="2024-01-29T01:44:53.328" v="23"/>
          <ac:spMkLst>
            <pc:docMk/>
            <pc:sldMk cId="2712961297" sldId="258"/>
            <ac:spMk id="5" creationId="{87B275A8-2CB5-827E-1322-A2D754538F38}"/>
          </ac:spMkLst>
        </pc:spChg>
        <pc:spChg chg="add del">
          <ac:chgData name="Nepal, Anjali" userId="S::anjali.nepal@mavs.uta.edu::4233629a-ef46-4ee0-8b26-93405e9f420a" providerId="AD" clId="Web-{3E65BBA3-BE12-4E31-B408-52464FC98386}" dt="2024-01-29T01:44:53.328" v="23"/>
          <ac:spMkLst>
            <pc:docMk/>
            <pc:sldMk cId="2712961297" sldId="258"/>
            <ac:spMk id="10" creationId="{4845A0EE-C4C8-4AE1-B3C6-1261368AC036}"/>
          </ac:spMkLst>
        </pc:spChg>
        <pc:spChg chg="add del">
          <ac:chgData name="Nepal, Anjali" userId="S::anjali.nepal@mavs.uta.edu::4233629a-ef46-4ee0-8b26-93405e9f420a" providerId="AD" clId="Web-{3E65BBA3-BE12-4E31-B408-52464FC98386}" dt="2024-01-29T01:44:49.062" v="20"/>
          <ac:spMkLst>
            <pc:docMk/>
            <pc:sldMk cId="2712961297" sldId="258"/>
            <ac:spMk id="14" creationId="{23C8A84E-9121-0617-E303-68D740E58672}"/>
          </ac:spMkLst>
        </pc:spChg>
        <pc:spChg chg="add del">
          <ac:chgData name="Nepal, Anjali" userId="S::anjali.nepal@mavs.uta.edu::4233629a-ef46-4ee0-8b26-93405e9f420a" providerId="AD" clId="Web-{3E65BBA3-BE12-4E31-B408-52464FC98386}" dt="2024-01-29T01:44:49.062" v="20"/>
          <ac:spMkLst>
            <pc:docMk/>
            <pc:sldMk cId="2712961297" sldId="258"/>
            <ac:spMk id="17" creationId="{F13C74B1-5B17-4795-BED0-7140497B445A}"/>
          </ac:spMkLst>
        </pc:spChg>
        <pc:spChg chg="add del">
          <ac:chgData name="Nepal, Anjali" userId="S::anjali.nepal@mavs.uta.edu::4233629a-ef46-4ee0-8b26-93405e9f420a" providerId="AD" clId="Web-{3E65BBA3-BE12-4E31-B408-52464FC98386}" dt="2024-01-29T01:44:49.062" v="20"/>
          <ac:spMkLst>
            <pc:docMk/>
            <pc:sldMk cId="2712961297" sldId="258"/>
            <ac:spMk id="19" creationId="{D4974D33-8DC5-464E-8C6D-BE58F0669C17}"/>
          </ac:spMkLst>
        </pc:spChg>
        <pc:spChg chg="add del">
          <ac:chgData name="Nepal, Anjali" userId="S::anjali.nepal@mavs.uta.edu::4233629a-ef46-4ee0-8b26-93405e9f420a" providerId="AD" clId="Web-{3E65BBA3-BE12-4E31-B408-52464FC98386}" dt="2024-01-29T01:44:53.312" v="22"/>
          <ac:spMkLst>
            <pc:docMk/>
            <pc:sldMk cId="2712961297" sldId="258"/>
            <ac:spMk id="21" creationId="{C0763A76-9F1C-4FC5-82B7-DD475DA461B2}"/>
          </ac:spMkLst>
        </pc:spChg>
        <pc:spChg chg="add del">
          <ac:chgData name="Nepal, Anjali" userId="S::anjali.nepal@mavs.uta.edu::4233629a-ef46-4ee0-8b26-93405e9f420a" providerId="AD" clId="Web-{3E65BBA3-BE12-4E31-B408-52464FC98386}" dt="2024-01-29T01:44:53.312" v="22"/>
          <ac:spMkLst>
            <pc:docMk/>
            <pc:sldMk cId="2712961297" sldId="258"/>
            <ac:spMk id="22" creationId="{E81BF4F6-F2CF-4984-9D14-D6966D92F99F}"/>
          </ac:spMkLst>
        </pc:spChg>
        <pc:spChg chg="add del">
          <ac:chgData name="Nepal, Anjali" userId="S::anjali.nepal@mavs.uta.edu::4233629a-ef46-4ee0-8b26-93405e9f420a" providerId="AD" clId="Web-{3E65BBA3-BE12-4E31-B408-52464FC98386}" dt="2024-01-29T01:44:53.312" v="22"/>
          <ac:spMkLst>
            <pc:docMk/>
            <pc:sldMk cId="2712961297" sldId="258"/>
            <ac:spMk id="23" creationId="{4A95A43C-0104-B3D8-813C-840BC3605131}"/>
          </ac:spMkLst>
        </pc:spChg>
        <pc:spChg chg="add">
          <ac:chgData name="Nepal, Anjali" userId="S::anjali.nepal@mavs.uta.edu::4233629a-ef46-4ee0-8b26-93405e9f420a" providerId="AD" clId="Web-{3E65BBA3-BE12-4E31-B408-52464FC98386}" dt="2024-01-29T01:44:53.328" v="23"/>
          <ac:spMkLst>
            <pc:docMk/>
            <pc:sldMk cId="2712961297" sldId="258"/>
            <ac:spMk id="25" creationId="{8108D317-7CBD-4897-BD1F-959436D2A3BE}"/>
          </ac:spMkLst>
        </pc:spChg>
        <pc:spChg chg="add">
          <ac:chgData name="Nepal, Anjali" userId="S::anjali.nepal@mavs.uta.edu::4233629a-ef46-4ee0-8b26-93405e9f420a" providerId="AD" clId="Web-{3E65BBA3-BE12-4E31-B408-52464FC98386}" dt="2024-01-29T01:44:53.328" v="23"/>
          <ac:spMkLst>
            <pc:docMk/>
            <pc:sldMk cId="2712961297" sldId="258"/>
            <ac:spMk id="26" creationId="{D6297641-8B9F-4767-9606-8A11313227BF}"/>
          </ac:spMkLst>
        </pc:spChg>
        <pc:spChg chg="add">
          <ac:chgData name="Nepal, Anjali" userId="S::anjali.nepal@mavs.uta.edu::4233629a-ef46-4ee0-8b26-93405e9f420a" providerId="AD" clId="Web-{3E65BBA3-BE12-4E31-B408-52464FC98386}" dt="2024-01-29T01:44:53.328" v="23"/>
          <ac:spMkLst>
            <pc:docMk/>
            <pc:sldMk cId="2712961297" sldId="258"/>
            <ac:spMk id="27" creationId="{D8F3CA65-EA00-46B4-9616-39E6853F7BED}"/>
          </ac:spMkLst>
        </pc:spChg>
        <pc:spChg chg="add mod">
          <ac:chgData name="Nepal, Anjali" userId="S::anjali.nepal@mavs.uta.edu::4233629a-ef46-4ee0-8b26-93405e9f420a" providerId="AD" clId="Web-{3E65BBA3-BE12-4E31-B408-52464FC98386}" dt="2024-01-29T01:49:02.571" v="55" actId="20577"/>
          <ac:spMkLst>
            <pc:docMk/>
            <pc:sldMk cId="2712961297" sldId="258"/>
            <ac:spMk id="28" creationId="{A0FFD34F-DD7D-3A9C-760F-C963946BFAC5}"/>
          </ac:spMkLst>
        </pc:spChg>
        <pc:picChg chg="add mod ord">
          <ac:chgData name="Nepal, Anjali" userId="S::anjali.nepal@mavs.uta.edu::4233629a-ef46-4ee0-8b26-93405e9f420a" providerId="AD" clId="Web-{3E65BBA3-BE12-4E31-B408-52464FC98386}" dt="2024-01-29T01:44:53.328" v="23"/>
          <ac:picMkLst>
            <pc:docMk/>
            <pc:sldMk cId="2712961297" sldId="258"/>
            <ac:picMk id="4" creationId="{ABD1CBD6-9561-ADBC-05EC-DC16F1365312}"/>
          </ac:picMkLst>
        </pc:picChg>
      </pc:sldChg>
    </pc:docChg>
  </pc:docChgLst>
  <pc:docChgLst>
    <pc:chgData name="Bhattarai, Swikriti" userId="S::swikriti.bhattarai@mavs.uta.edu::79832538-f759-49ba-a685-cb164298d60f" providerId="AD" clId="Web-{A9F7C9FD-EA0A-4421-8248-676DAA50C79E}"/>
    <pc:docChg chg="modSld">
      <pc:chgData name="Bhattarai, Swikriti" userId="S::swikriti.bhattarai@mavs.uta.edu::79832538-f759-49ba-a685-cb164298d60f" providerId="AD" clId="Web-{A9F7C9FD-EA0A-4421-8248-676DAA50C79E}" dt="2024-01-30T04:14:21.265" v="129"/>
      <pc:docMkLst>
        <pc:docMk/>
      </pc:docMkLst>
      <pc:sldChg chg="modSp">
        <pc:chgData name="Bhattarai, Swikriti" userId="S::swikriti.bhattarai@mavs.uta.edu::79832538-f759-49ba-a685-cb164298d60f" providerId="AD" clId="Web-{A9F7C9FD-EA0A-4421-8248-676DAA50C79E}" dt="2024-01-30T04:14:21.265" v="129"/>
        <pc:sldMkLst>
          <pc:docMk/>
          <pc:sldMk cId="422899037" sldId="257"/>
        </pc:sldMkLst>
        <pc:graphicFrameChg chg="mod modGraphic">
          <ac:chgData name="Bhattarai, Swikriti" userId="S::swikriti.bhattarai@mavs.uta.edu::79832538-f759-49ba-a685-cb164298d60f" providerId="AD" clId="Web-{A9F7C9FD-EA0A-4421-8248-676DAA50C79E}" dt="2024-01-30T04:07:06.156" v="21" actId="1076"/>
          <ac:graphicFrameMkLst>
            <pc:docMk/>
            <pc:sldMk cId="422899037" sldId="257"/>
            <ac:graphicFrameMk id="2" creationId="{140B37E2-42AF-49A0-8355-F9948855B643}"/>
          </ac:graphicFrameMkLst>
        </pc:graphicFrameChg>
        <pc:graphicFrameChg chg="mod modGraphic">
          <ac:chgData name="Bhattarai, Swikriti" userId="S::swikriti.bhattarai@mavs.uta.edu::79832538-f759-49ba-a685-cb164298d60f" providerId="AD" clId="Web-{A9F7C9FD-EA0A-4421-8248-676DAA50C79E}" dt="2024-01-30T04:14:21.265" v="129"/>
          <ac:graphicFrameMkLst>
            <pc:docMk/>
            <pc:sldMk cId="422899037" sldId="257"/>
            <ac:graphicFrameMk id="4" creationId="{00000000-0000-0000-0000-000000000000}"/>
          </ac:graphicFrameMkLst>
        </pc:graphicFrameChg>
      </pc:sldChg>
    </pc:docChg>
  </pc:docChgLst>
  <pc:docChgLst>
    <pc:chgData name="Manjunatha, Swathi" userId="S::sxm2941@mavs.uta.edu::3fe0dd38-9003-4517-8ffe-231f62848ee5" providerId="AD" clId="Web-{7E133D45-2436-4E0A-9F2C-291ABE18285F}"/>
    <pc:docChg chg="modSld">
      <pc:chgData name="Manjunatha, Swathi" userId="S::sxm2941@mavs.uta.edu::3fe0dd38-9003-4517-8ffe-231f62848ee5" providerId="AD" clId="Web-{7E133D45-2436-4E0A-9F2C-291ABE18285F}" dt="2024-01-30T21:45:25.130" v="213"/>
      <pc:docMkLst>
        <pc:docMk/>
      </pc:docMkLst>
      <pc:sldChg chg="modSp">
        <pc:chgData name="Manjunatha, Swathi" userId="S::sxm2941@mavs.uta.edu::3fe0dd38-9003-4517-8ffe-231f62848ee5" providerId="AD" clId="Web-{7E133D45-2436-4E0A-9F2C-291ABE18285F}" dt="2024-01-30T21:45:25.130" v="213"/>
        <pc:sldMkLst>
          <pc:docMk/>
          <pc:sldMk cId="422899037" sldId="257"/>
        </pc:sldMkLst>
        <pc:graphicFrameChg chg="mod modGraphic">
          <ac:chgData name="Manjunatha, Swathi" userId="S::sxm2941@mavs.uta.edu::3fe0dd38-9003-4517-8ffe-231f62848ee5" providerId="AD" clId="Web-{7E133D45-2436-4E0A-9F2C-291ABE18285F}" dt="2024-01-30T21:42:39.486" v="137" actId="1076"/>
          <ac:graphicFrameMkLst>
            <pc:docMk/>
            <pc:sldMk cId="422899037" sldId="257"/>
            <ac:graphicFrameMk id="2" creationId="{140B37E2-42AF-49A0-8355-F9948855B643}"/>
          </ac:graphicFrameMkLst>
        </pc:graphicFrameChg>
        <pc:graphicFrameChg chg="mod modGraphic">
          <ac:chgData name="Manjunatha, Swathi" userId="S::sxm2941@mavs.uta.edu::3fe0dd38-9003-4517-8ffe-231f62848ee5" providerId="AD" clId="Web-{7E133D45-2436-4E0A-9F2C-291ABE18285F}" dt="2024-01-30T21:45:25.130" v="213"/>
          <ac:graphicFrameMkLst>
            <pc:docMk/>
            <pc:sldMk cId="422899037" sldId="257"/>
            <ac:graphicFrameMk id="4" creationId="{00000000-0000-0000-0000-000000000000}"/>
          </ac:graphicFrameMkLst>
        </pc:graphicFrameChg>
      </pc:sldChg>
      <pc:sldChg chg="modSp">
        <pc:chgData name="Manjunatha, Swathi" userId="S::sxm2941@mavs.uta.edu::3fe0dd38-9003-4517-8ffe-231f62848ee5" providerId="AD" clId="Web-{7E133D45-2436-4E0A-9F2C-291ABE18285F}" dt="2024-01-30T21:44:56.864" v="209" actId="20577"/>
        <pc:sldMkLst>
          <pc:docMk/>
          <pc:sldMk cId="2712961297" sldId="258"/>
        </pc:sldMkLst>
        <pc:spChg chg="mod">
          <ac:chgData name="Manjunatha, Swathi" userId="S::sxm2941@mavs.uta.edu::3fe0dd38-9003-4517-8ffe-231f62848ee5" providerId="AD" clId="Web-{7E133D45-2436-4E0A-9F2C-291ABE18285F}" dt="2024-01-30T21:44:56.864" v="209" actId="20577"/>
          <ac:spMkLst>
            <pc:docMk/>
            <pc:sldMk cId="2712961297" sldId="258"/>
            <ac:spMk id="28" creationId="{A0FFD34F-DD7D-3A9C-760F-C963946BFAC5}"/>
          </ac:spMkLst>
        </pc:spChg>
      </pc:sldChg>
    </pc:docChg>
  </pc:docChgLst>
  <pc:docChgLst>
    <pc:chgData name="Dinh, Ann Thien-An" userId="S::atd5252@mavs.uta.edu::eb2f5884-bd75-4e24-a7cf-3d1d9b867e06" providerId="AD" clId="Web-{8C82189D-EE27-4503-A7EA-31A2606B8FC4}"/>
    <pc:docChg chg="modSld">
      <pc:chgData name="Dinh, Ann Thien-An" userId="S::atd5252@mavs.uta.edu::eb2f5884-bd75-4e24-a7cf-3d1d9b867e06" providerId="AD" clId="Web-{8C82189D-EE27-4503-A7EA-31A2606B8FC4}" dt="2024-01-26T02:44:26.549" v="93"/>
      <pc:docMkLst>
        <pc:docMk/>
      </pc:docMkLst>
      <pc:sldChg chg="modSp">
        <pc:chgData name="Dinh, Ann Thien-An" userId="S::atd5252@mavs.uta.edu::eb2f5884-bd75-4e24-a7cf-3d1d9b867e06" providerId="AD" clId="Web-{8C82189D-EE27-4503-A7EA-31A2606B8FC4}" dt="2024-01-26T02:44:26.549" v="93"/>
        <pc:sldMkLst>
          <pc:docMk/>
          <pc:sldMk cId="422899037" sldId="257"/>
        </pc:sldMkLst>
        <pc:graphicFrameChg chg="mod modGraphic">
          <ac:chgData name="Dinh, Ann Thien-An" userId="S::atd5252@mavs.uta.edu::eb2f5884-bd75-4e24-a7cf-3d1d9b867e06" providerId="AD" clId="Web-{8C82189D-EE27-4503-A7EA-31A2606B8FC4}" dt="2024-01-26T02:44:26.549" v="93"/>
          <ac:graphicFrameMkLst>
            <pc:docMk/>
            <pc:sldMk cId="422899037" sldId="257"/>
            <ac:graphicFrameMk id="4" creationId="{00000000-0000-0000-0000-000000000000}"/>
          </ac:graphicFrameMkLst>
        </pc:graphicFrameChg>
      </pc:sldChg>
    </pc:docChg>
  </pc:docChgLst>
  <pc:docChgLst>
    <pc:chgData name="Gawande, Kaustubh Ashok" userId="S::kxg7979@mavs.uta.edu::40e512fe-21e3-4be8-a30e-b4f631347a62" providerId="AD" clId="Web-{05DC272D-CC1A-4B1F-B633-3634C44A0E52}"/>
    <pc:docChg chg="modSld">
      <pc:chgData name="Gawande, Kaustubh Ashok" userId="S::kxg7979@mavs.uta.edu::40e512fe-21e3-4be8-a30e-b4f631347a62" providerId="AD" clId="Web-{05DC272D-CC1A-4B1F-B633-3634C44A0E52}" dt="2024-01-30T22:24:25.350" v="25"/>
      <pc:docMkLst>
        <pc:docMk/>
      </pc:docMkLst>
      <pc:sldChg chg="modSp">
        <pc:chgData name="Gawande, Kaustubh Ashok" userId="S::kxg7979@mavs.uta.edu::40e512fe-21e3-4be8-a30e-b4f631347a62" providerId="AD" clId="Web-{05DC272D-CC1A-4B1F-B633-3634C44A0E52}" dt="2024-01-30T22:24:25.350" v="25"/>
        <pc:sldMkLst>
          <pc:docMk/>
          <pc:sldMk cId="422899037" sldId="257"/>
        </pc:sldMkLst>
        <pc:graphicFrameChg chg="mod modGraphic">
          <ac:chgData name="Gawande, Kaustubh Ashok" userId="S::kxg7979@mavs.uta.edu::40e512fe-21e3-4be8-a30e-b4f631347a62" providerId="AD" clId="Web-{05DC272D-CC1A-4B1F-B633-3634C44A0E52}" dt="2024-01-30T22:24:25.350" v="25"/>
          <ac:graphicFrameMkLst>
            <pc:docMk/>
            <pc:sldMk cId="422899037" sldId="257"/>
            <ac:graphicFrameMk id="4" creationId="{00000000-0000-0000-0000-000000000000}"/>
          </ac:graphicFrameMkLst>
        </pc:graphicFrameChg>
      </pc:sldChg>
    </pc:docChg>
  </pc:docChgLst>
  <pc:docChgLst>
    <pc:chgData name="Rama Koganti" userId="b819fb9b52d5a6f6" providerId="LiveId" clId="{75A434EF-A261-4D48-A229-1A6897DB5A6A}"/>
    <pc:docChg chg="modSld">
      <pc:chgData name="Rama Koganti" userId="b819fb9b52d5a6f6" providerId="LiveId" clId="{75A434EF-A261-4D48-A229-1A6897DB5A6A}" dt="2020-01-24T13:34:30.387" v="10" actId="20577"/>
      <pc:docMkLst>
        <pc:docMk/>
      </pc:docMkLst>
      <pc:sldChg chg="modSp">
        <pc:chgData name="Rama Koganti" userId="b819fb9b52d5a6f6" providerId="LiveId" clId="{75A434EF-A261-4D48-A229-1A6897DB5A6A}" dt="2020-01-24T13:34:30.387" v="10" actId="20577"/>
        <pc:sldMkLst>
          <pc:docMk/>
          <pc:sldMk cId="422899037" sldId="257"/>
        </pc:sldMkLst>
        <pc:graphicFrameChg chg="modGraphic">
          <ac:chgData name="Rama Koganti" userId="b819fb9b52d5a6f6" providerId="LiveId" clId="{75A434EF-A261-4D48-A229-1A6897DB5A6A}" dt="2020-01-24T13:34:30.387" v="10" actId="20577"/>
          <ac:graphicFrameMkLst>
            <pc:docMk/>
            <pc:sldMk cId="422899037" sldId="257"/>
            <ac:graphicFrameMk id="4" creationId="{00000000-0000-0000-0000-000000000000}"/>
          </ac:graphicFrameMkLst>
        </pc:graphicFrameChg>
      </pc:sldChg>
    </pc:docChg>
  </pc:docChgLst>
  <pc:docChgLst>
    <pc:chgData name="Rama Koganti" userId="b819fb9b52d5a6f6" providerId="LiveId" clId="{0AAFCA81-4FDF-49E8-91B1-FCD1EB408FA2}"/>
    <pc:docChg chg="custSel addSld delSld modSld">
      <pc:chgData name="Rama Koganti" userId="b819fb9b52d5a6f6" providerId="LiveId" clId="{0AAFCA81-4FDF-49E8-91B1-FCD1EB408FA2}" dt="2020-02-07T00:13:50.381" v="345" actId="21"/>
      <pc:docMkLst>
        <pc:docMk/>
      </pc:docMkLst>
      <pc:sldChg chg="addSp delSp modSp">
        <pc:chgData name="Rama Koganti" userId="b819fb9b52d5a6f6" providerId="LiveId" clId="{0AAFCA81-4FDF-49E8-91B1-FCD1EB408FA2}" dt="2020-02-07T00:13:50.381" v="345" actId="21"/>
        <pc:sldMkLst>
          <pc:docMk/>
          <pc:sldMk cId="422899037" sldId="257"/>
        </pc:sldMkLst>
        <pc:spChg chg="mod">
          <ac:chgData name="Rama Koganti" userId="b819fb9b52d5a6f6" providerId="LiveId" clId="{0AAFCA81-4FDF-49E8-91B1-FCD1EB408FA2}" dt="2020-02-06T21:47:13.113" v="343" actId="14100"/>
          <ac:spMkLst>
            <pc:docMk/>
            <pc:sldMk cId="422899037" sldId="257"/>
            <ac:spMk id="5" creationId="{00000000-0000-0000-0000-000000000000}"/>
          </ac:spMkLst>
        </pc:spChg>
        <pc:graphicFrameChg chg="modGraphic">
          <ac:chgData name="Rama Koganti" userId="b819fb9b52d5a6f6" providerId="LiveId" clId="{0AAFCA81-4FDF-49E8-91B1-FCD1EB408FA2}" dt="2020-02-07T00:13:50.381" v="345" actId="21"/>
          <ac:graphicFrameMkLst>
            <pc:docMk/>
            <pc:sldMk cId="422899037" sldId="257"/>
            <ac:graphicFrameMk id="4" creationId="{00000000-0000-0000-0000-000000000000}"/>
          </ac:graphicFrameMkLst>
        </pc:graphicFrameChg>
        <pc:picChg chg="add del">
          <ac:chgData name="Rama Koganti" userId="b819fb9b52d5a6f6" providerId="LiveId" clId="{0AAFCA81-4FDF-49E8-91B1-FCD1EB408FA2}" dt="2020-02-06T21:44:38.861" v="130"/>
          <ac:picMkLst>
            <pc:docMk/>
            <pc:sldMk cId="422899037" sldId="257"/>
            <ac:picMk id="2" creationId="{30D5B38F-6C4A-47B5-8B49-82E0806DD6DF}"/>
          </ac:picMkLst>
        </pc:picChg>
      </pc:sldChg>
      <pc:sldChg chg="add del">
        <pc:chgData name="Rama Koganti" userId="b819fb9b52d5a6f6" providerId="LiveId" clId="{0AAFCA81-4FDF-49E8-91B1-FCD1EB408FA2}" dt="2020-02-06T21:45:03.485" v="133" actId="47"/>
        <pc:sldMkLst>
          <pc:docMk/>
          <pc:sldMk cId="3767334394" sldId="258"/>
        </pc:sldMkLst>
      </pc:sldChg>
      <pc:sldChg chg="add">
        <pc:chgData name="Rama Koganti" userId="b819fb9b52d5a6f6" providerId="LiveId" clId="{0AAFCA81-4FDF-49E8-91B1-FCD1EB408FA2}" dt="2020-02-06T21:45:01.277" v="132"/>
        <pc:sldMkLst>
          <pc:docMk/>
          <pc:sldMk cId="3129786080" sldId="259"/>
        </pc:sldMkLst>
      </pc:sldChg>
    </pc:docChg>
  </pc:docChgLst>
  <pc:docChgLst>
    <pc:chgData name="Nepal, Anjali" userId="S::anjali.nepal@mavs.uta.edu::4233629a-ef46-4ee0-8b26-93405e9f420a" providerId="AD" clId="Web-{86474FE3-F720-48C7-8210-40B9BF560249}"/>
    <pc:docChg chg="modSld">
      <pc:chgData name="Nepal, Anjali" userId="S::anjali.nepal@mavs.uta.edu::4233629a-ef46-4ee0-8b26-93405e9f420a" providerId="AD" clId="Web-{86474FE3-F720-48C7-8210-40B9BF560249}" dt="2024-01-29T02:57:33.388" v="9" actId="20577"/>
      <pc:docMkLst>
        <pc:docMk/>
      </pc:docMkLst>
      <pc:sldChg chg="mod setBg">
        <pc:chgData name="Nepal, Anjali" userId="S::anjali.nepal@mavs.uta.edu::4233629a-ef46-4ee0-8b26-93405e9f420a" providerId="AD" clId="Web-{86474FE3-F720-48C7-8210-40B9BF560249}" dt="2024-01-29T02:57:26.372" v="5"/>
        <pc:sldMkLst>
          <pc:docMk/>
          <pc:sldMk cId="422899037" sldId="257"/>
        </pc:sldMkLst>
      </pc:sldChg>
      <pc:sldChg chg="modSp">
        <pc:chgData name="Nepal, Anjali" userId="S::anjali.nepal@mavs.uta.edu::4233629a-ef46-4ee0-8b26-93405e9f420a" providerId="AD" clId="Web-{86474FE3-F720-48C7-8210-40B9BF560249}" dt="2024-01-29T02:57:33.388" v="9" actId="20577"/>
        <pc:sldMkLst>
          <pc:docMk/>
          <pc:sldMk cId="2712961297" sldId="258"/>
        </pc:sldMkLst>
        <pc:spChg chg="mod">
          <ac:chgData name="Nepal, Anjali" userId="S::anjali.nepal@mavs.uta.edu::4233629a-ef46-4ee0-8b26-93405e9f420a" providerId="AD" clId="Web-{86474FE3-F720-48C7-8210-40B9BF560249}" dt="2024-01-29T02:57:33.388" v="9" actId="20577"/>
          <ac:spMkLst>
            <pc:docMk/>
            <pc:sldMk cId="2712961297" sldId="258"/>
            <ac:spMk id="28" creationId="{A0FFD34F-DD7D-3A9C-760F-C963946BFAC5}"/>
          </ac:spMkLst>
        </pc:spChg>
      </pc:sldChg>
    </pc:docChg>
  </pc:docChgLst>
  <pc:docChgLst>
    <pc:chgData name="Nepal, Anjali" userId="S::anjali.nepal@mavs.uta.edu::4233629a-ef46-4ee0-8b26-93405e9f420a" providerId="AD" clId="Web-{4CB66A02-55F1-4B91-960A-BD6A50809813}"/>
    <pc:docChg chg="modSld">
      <pc:chgData name="Nepal, Anjali" userId="S::anjali.nepal@mavs.uta.edu::4233629a-ef46-4ee0-8b26-93405e9f420a" providerId="AD" clId="Web-{4CB66A02-55F1-4B91-960A-BD6A50809813}" dt="2024-01-29T02:41:15.871" v="132" actId="20577"/>
      <pc:docMkLst>
        <pc:docMk/>
      </pc:docMkLst>
      <pc:sldChg chg="modSp">
        <pc:chgData name="Nepal, Anjali" userId="S::anjali.nepal@mavs.uta.edu::4233629a-ef46-4ee0-8b26-93405e9f420a" providerId="AD" clId="Web-{4CB66A02-55F1-4B91-960A-BD6A50809813}" dt="2024-01-29T02:37:13.817" v="118"/>
        <pc:sldMkLst>
          <pc:docMk/>
          <pc:sldMk cId="422899037" sldId="257"/>
        </pc:sldMkLst>
        <pc:graphicFrameChg chg="mod modGraphic">
          <ac:chgData name="Nepal, Anjali" userId="S::anjali.nepal@mavs.uta.edu::4233629a-ef46-4ee0-8b26-93405e9f420a" providerId="AD" clId="Web-{4CB66A02-55F1-4B91-960A-BD6A50809813}" dt="2024-01-29T02:37:13.817" v="118"/>
          <ac:graphicFrameMkLst>
            <pc:docMk/>
            <pc:sldMk cId="422899037" sldId="257"/>
            <ac:graphicFrameMk id="4" creationId="{00000000-0000-0000-0000-000000000000}"/>
          </ac:graphicFrameMkLst>
        </pc:graphicFrameChg>
      </pc:sldChg>
      <pc:sldChg chg="delSp modSp">
        <pc:chgData name="Nepal, Anjali" userId="S::anjali.nepal@mavs.uta.edu::4233629a-ef46-4ee0-8b26-93405e9f420a" providerId="AD" clId="Web-{4CB66A02-55F1-4B91-960A-BD6A50809813}" dt="2024-01-29T02:41:15.871" v="132" actId="20577"/>
        <pc:sldMkLst>
          <pc:docMk/>
          <pc:sldMk cId="2712961297" sldId="258"/>
        </pc:sldMkLst>
        <pc:spChg chg="mod">
          <ac:chgData name="Nepal, Anjali" userId="S::anjali.nepal@mavs.uta.edu::4233629a-ef46-4ee0-8b26-93405e9f420a" providerId="AD" clId="Web-{4CB66A02-55F1-4B91-960A-BD6A50809813}" dt="2024-01-29T02:41:15.871" v="132" actId="20577"/>
          <ac:spMkLst>
            <pc:docMk/>
            <pc:sldMk cId="2712961297" sldId="258"/>
            <ac:spMk id="2" creationId="{839739ED-DA61-4D2E-926F-2E4E91D57D50}"/>
          </ac:spMkLst>
        </pc:spChg>
        <pc:spChg chg="del">
          <ac:chgData name="Nepal, Anjali" userId="S::anjali.nepal@mavs.uta.edu::4233629a-ef46-4ee0-8b26-93405e9f420a" providerId="AD" clId="Web-{4CB66A02-55F1-4B91-960A-BD6A50809813}" dt="2024-01-29T02:35:41.642" v="0"/>
          <ac:spMkLst>
            <pc:docMk/>
            <pc:sldMk cId="2712961297" sldId="258"/>
            <ac:spMk id="5" creationId="{87B275A8-2CB5-827E-1322-A2D754538F38}"/>
          </ac:spMkLst>
        </pc:spChg>
        <pc:spChg chg="mod">
          <ac:chgData name="Nepal, Anjali" userId="S::anjali.nepal@mavs.uta.edu::4233629a-ef46-4ee0-8b26-93405e9f420a" providerId="AD" clId="Web-{4CB66A02-55F1-4B91-960A-BD6A50809813}" dt="2024-01-29T02:39:51.134" v="126" actId="20577"/>
          <ac:spMkLst>
            <pc:docMk/>
            <pc:sldMk cId="2712961297" sldId="258"/>
            <ac:spMk id="28" creationId="{A0FFD34F-DD7D-3A9C-760F-C963946BFAC5}"/>
          </ac:spMkLst>
        </pc:spChg>
        <pc:picChg chg="del">
          <ac:chgData name="Nepal, Anjali" userId="S::anjali.nepal@mavs.uta.edu::4233629a-ef46-4ee0-8b26-93405e9f420a" providerId="AD" clId="Web-{4CB66A02-55F1-4B91-960A-BD6A50809813}" dt="2024-01-29T02:35:41.642" v="0"/>
          <ac:picMkLst>
            <pc:docMk/>
            <pc:sldMk cId="2712961297" sldId="258"/>
            <ac:picMk id="4" creationId="{ABD1CBD6-9561-ADBC-05EC-DC16F1365312}"/>
          </ac:picMkLst>
        </pc:picChg>
      </pc:sldChg>
    </pc:docChg>
  </pc:docChgLst>
  <pc:docChgLst>
    <pc:chgData name="Bhattarai, Swikriti" userId="S::swikriti.bhattarai@mavs.uta.edu::79832538-f759-49ba-a685-cb164298d60f" providerId="AD" clId="Web-{1817BB9A-FB92-46CE-BF40-F551A707CBB4}"/>
    <pc:docChg chg="modSld">
      <pc:chgData name="Bhattarai, Swikriti" userId="S::swikriti.bhattarai@mavs.uta.edu::79832538-f759-49ba-a685-cb164298d60f" providerId="AD" clId="Web-{1817BB9A-FB92-46CE-BF40-F551A707CBB4}" dt="2024-01-30T04:23:47.950" v="217"/>
      <pc:docMkLst>
        <pc:docMk/>
      </pc:docMkLst>
      <pc:sldChg chg="modSp">
        <pc:chgData name="Bhattarai, Swikriti" userId="S::swikriti.bhattarai@mavs.uta.edu::79832538-f759-49ba-a685-cb164298d60f" providerId="AD" clId="Web-{1817BB9A-FB92-46CE-BF40-F551A707CBB4}" dt="2024-01-30T04:23:47.950" v="217"/>
        <pc:sldMkLst>
          <pc:docMk/>
          <pc:sldMk cId="422899037" sldId="257"/>
        </pc:sldMkLst>
        <pc:graphicFrameChg chg="mod">
          <ac:chgData name="Bhattarai, Swikriti" userId="S::swikriti.bhattarai@mavs.uta.edu::79832538-f759-49ba-a685-cb164298d60f" providerId="AD" clId="Web-{1817BB9A-FB92-46CE-BF40-F551A707CBB4}" dt="2024-01-30T04:23:04.668" v="178" actId="1076"/>
          <ac:graphicFrameMkLst>
            <pc:docMk/>
            <pc:sldMk cId="422899037" sldId="257"/>
            <ac:graphicFrameMk id="2" creationId="{140B37E2-42AF-49A0-8355-F9948855B643}"/>
          </ac:graphicFrameMkLst>
        </pc:graphicFrameChg>
        <pc:graphicFrameChg chg="mod modGraphic">
          <ac:chgData name="Bhattarai, Swikriti" userId="S::swikriti.bhattarai@mavs.uta.edu::79832538-f759-49ba-a685-cb164298d60f" providerId="AD" clId="Web-{1817BB9A-FB92-46CE-BF40-F551A707CBB4}" dt="2024-01-30T04:23:47.950" v="217"/>
          <ac:graphicFrameMkLst>
            <pc:docMk/>
            <pc:sldMk cId="422899037" sldId="257"/>
            <ac:graphicFrameMk id="4" creationId="{00000000-0000-0000-0000-000000000000}"/>
          </ac:graphicFrameMkLst>
        </pc:graphicFrameChg>
      </pc:sldChg>
    </pc:docChg>
  </pc:docChgLst>
  <pc:docChgLst>
    <pc:chgData clId="Web-{7391E251-8792-4109-BFA8-E258C8C57F53}"/>
    <pc:docChg chg="modSld">
      <pc:chgData name="" userId="" providerId="" clId="Web-{7391E251-8792-4109-BFA8-E258C8C57F53}" dt="2024-01-31T06:17:36.061" v="1"/>
      <pc:docMkLst>
        <pc:docMk/>
      </pc:docMkLst>
      <pc:sldChg chg="modSp">
        <pc:chgData name="" userId="" providerId="" clId="Web-{7391E251-8792-4109-BFA8-E258C8C57F53}" dt="2024-01-31T06:17:36.061" v="1"/>
        <pc:sldMkLst>
          <pc:docMk/>
          <pc:sldMk cId="422899037" sldId="257"/>
        </pc:sldMkLst>
        <pc:graphicFrameChg chg="mod modGraphic">
          <ac:chgData name="" userId="" providerId="" clId="Web-{7391E251-8792-4109-BFA8-E258C8C57F53}" dt="2024-01-31T06:17:36.061" v="1"/>
          <ac:graphicFrameMkLst>
            <pc:docMk/>
            <pc:sldMk cId="422899037" sldId="257"/>
            <ac:graphicFrameMk id="4" creationId="{00000000-0000-0000-0000-000000000000}"/>
          </ac:graphicFrameMkLst>
        </pc:graphicFrameChg>
      </pc:sldChg>
    </pc:docChg>
  </pc:docChgLst>
  <pc:docChgLst>
    <pc:chgData name="Bhattarai, Swikriti" userId="S::swikriti.bhattarai@mavs.uta.edu::79832538-f759-49ba-a685-cb164298d60f" providerId="AD" clId="Web-{6AA53301-F598-49E5-879E-416D84B14AD7}"/>
    <pc:docChg chg="modSld">
      <pc:chgData name="Bhattarai, Swikriti" userId="S::swikriti.bhattarai@mavs.uta.edu::79832538-f759-49ba-a685-cb164298d60f" providerId="AD" clId="Web-{6AA53301-F598-49E5-879E-416D84B14AD7}" dt="2024-01-26T02:43:42.191" v="63"/>
      <pc:docMkLst>
        <pc:docMk/>
      </pc:docMkLst>
      <pc:sldChg chg="modSp">
        <pc:chgData name="Bhattarai, Swikriti" userId="S::swikriti.bhattarai@mavs.uta.edu::79832538-f759-49ba-a685-cb164298d60f" providerId="AD" clId="Web-{6AA53301-F598-49E5-879E-416D84B14AD7}" dt="2024-01-26T02:43:42.191" v="63"/>
        <pc:sldMkLst>
          <pc:docMk/>
          <pc:sldMk cId="422899037" sldId="257"/>
        </pc:sldMkLst>
        <pc:graphicFrameChg chg="mod modGraphic">
          <ac:chgData name="Bhattarai, Swikriti" userId="S::swikriti.bhattarai@mavs.uta.edu::79832538-f759-49ba-a685-cb164298d60f" providerId="AD" clId="Web-{6AA53301-F598-49E5-879E-416D84B14AD7}" dt="2024-01-26T02:43:42.191" v="63"/>
          <ac:graphicFrameMkLst>
            <pc:docMk/>
            <pc:sldMk cId="422899037" sldId="257"/>
            <ac:graphicFrameMk id="4" creationId="{00000000-0000-0000-0000-000000000000}"/>
          </ac:graphicFrameMkLst>
        </pc:graphicFrameChg>
      </pc:sldChg>
    </pc:docChg>
  </pc:docChgLst>
  <pc:docChgLst>
    <pc:chgData name="Nepal, Anjali" userId="S::anjali.nepal@mavs.uta.edu::4233629a-ef46-4ee0-8b26-93405e9f420a" providerId="AD" clId="Web-{AABA1545-169A-409F-B041-4F942AC1C6BA}"/>
    <pc:docChg chg="addSld modSld sldOrd">
      <pc:chgData name="Nepal, Anjali" userId="S::anjali.nepal@mavs.uta.edu::4233629a-ef46-4ee0-8b26-93405e9f420a" providerId="AD" clId="Web-{AABA1545-169A-409F-B041-4F942AC1C6BA}" dt="2024-01-26T02:43:34.878" v="35"/>
      <pc:docMkLst>
        <pc:docMk/>
      </pc:docMkLst>
      <pc:sldChg chg="modSp ord">
        <pc:chgData name="Nepal, Anjali" userId="S::anjali.nepal@mavs.uta.edu::4233629a-ef46-4ee0-8b26-93405e9f420a" providerId="AD" clId="Web-{AABA1545-169A-409F-B041-4F942AC1C6BA}" dt="2024-01-26T02:43:34.878" v="35"/>
        <pc:sldMkLst>
          <pc:docMk/>
          <pc:sldMk cId="422899037" sldId="257"/>
        </pc:sldMkLst>
        <pc:graphicFrameChg chg="mod modGraphic">
          <ac:chgData name="Nepal, Anjali" userId="S::anjali.nepal@mavs.uta.edu::4233629a-ef46-4ee0-8b26-93405e9f420a" providerId="AD" clId="Web-{AABA1545-169A-409F-B041-4F942AC1C6BA}" dt="2024-01-26T02:43:01.689" v="33"/>
          <ac:graphicFrameMkLst>
            <pc:docMk/>
            <pc:sldMk cId="422899037" sldId="257"/>
            <ac:graphicFrameMk id="4" creationId="{00000000-0000-0000-0000-000000000000}"/>
          </ac:graphicFrameMkLst>
        </pc:graphicFrameChg>
      </pc:sldChg>
      <pc:sldChg chg="new">
        <pc:chgData name="Nepal, Anjali" userId="S::anjali.nepal@mavs.uta.edu::4233629a-ef46-4ee0-8b26-93405e9f420a" providerId="AD" clId="Web-{AABA1545-169A-409F-B041-4F942AC1C6BA}" dt="2024-01-26T02:43:31.159" v="34"/>
        <pc:sldMkLst>
          <pc:docMk/>
          <pc:sldMk cId="2712961297" sldId="258"/>
        </pc:sldMkLst>
      </pc:sldChg>
    </pc:docChg>
  </pc:docChgLst>
  <pc:docChgLst>
    <pc:chgData name="Dinh, Ann Thien-An" userId="S::atd5252@mavs.uta.edu::eb2f5884-bd75-4e24-a7cf-3d1d9b867e06" providerId="AD" clId="Web-{53B30A13-81EE-4351-823F-F1936A050132}"/>
    <pc:docChg chg="modSld">
      <pc:chgData name="Dinh, Ann Thien-An" userId="S::atd5252@mavs.uta.edu::eb2f5884-bd75-4e24-a7cf-3d1d9b867e06" providerId="AD" clId="Web-{53B30A13-81EE-4351-823F-F1936A050132}" dt="2024-01-29T03:13:26.251" v="365"/>
      <pc:docMkLst>
        <pc:docMk/>
      </pc:docMkLst>
      <pc:sldChg chg="modSp">
        <pc:chgData name="Dinh, Ann Thien-An" userId="S::atd5252@mavs.uta.edu::eb2f5884-bd75-4e24-a7cf-3d1d9b867e06" providerId="AD" clId="Web-{53B30A13-81EE-4351-823F-F1936A050132}" dt="2024-01-29T03:13:26.251" v="365"/>
        <pc:sldMkLst>
          <pc:docMk/>
          <pc:sldMk cId="422899037" sldId="257"/>
        </pc:sldMkLst>
        <pc:graphicFrameChg chg="mod modGraphic">
          <ac:chgData name="Dinh, Ann Thien-An" userId="S::atd5252@mavs.uta.edu::eb2f5884-bd75-4e24-a7cf-3d1d9b867e06" providerId="AD" clId="Web-{53B30A13-81EE-4351-823F-F1936A050132}" dt="2024-01-29T03:13:26.251" v="365"/>
          <ac:graphicFrameMkLst>
            <pc:docMk/>
            <pc:sldMk cId="422899037" sldId="257"/>
            <ac:graphicFrameMk id="2" creationId="{140B37E2-42AF-49A0-8355-F9948855B643}"/>
          </ac:graphicFrameMkLst>
        </pc:graphicFrameChg>
        <pc:graphicFrameChg chg="mod modGraphic">
          <ac:chgData name="Dinh, Ann Thien-An" userId="S::atd5252@mavs.uta.edu::eb2f5884-bd75-4e24-a7cf-3d1d9b867e06" providerId="AD" clId="Web-{53B30A13-81EE-4351-823F-F1936A050132}" dt="2024-01-29T03:12:56.671" v="349"/>
          <ac:graphicFrameMkLst>
            <pc:docMk/>
            <pc:sldMk cId="422899037" sldId="257"/>
            <ac:graphicFrameMk id="4" creationId="{00000000-0000-0000-0000-000000000000}"/>
          </ac:graphicFrameMkLst>
        </pc:graphicFrameChg>
      </pc:sldChg>
    </pc:docChg>
  </pc:docChgLst>
  <pc:docChgLst>
    <pc:chgData name="Nepal, Anjali" userId="4233629a-ef46-4ee0-8b26-93405e9f420a" providerId="ADAL" clId="{141D20CB-0770-451C-8D31-9238243C2A02}"/>
    <pc:docChg chg="undo custSel delSld modSld">
      <pc:chgData name="Nepal, Anjali" userId="4233629a-ef46-4ee0-8b26-93405e9f420a" providerId="ADAL" clId="{141D20CB-0770-451C-8D31-9238243C2A02}" dt="2024-01-31T16:32:42.631" v="1299" actId="20577"/>
      <pc:docMkLst>
        <pc:docMk/>
      </pc:docMkLst>
      <pc:sldChg chg="modSp mod">
        <pc:chgData name="Nepal, Anjali" userId="4233629a-ef46-4ee0-8b26-93405e9f420a" providerId="ADAL" clId="{141D20CB-0770-451C-8D31-9238243C2A02}" dt="2024-01-31T16:32:42.631" v="1299" actId="20577"/>
        <pc:sldMkLst>
          <pc:docMk/>
          <pc:sldMk cId="422899037" sldId="257"/>
        </pc:sldMkLst>
        <pc:graphicFrameChg chg="mod modGraphic">
          <ac:chgData name="Nepal, Anjali" userId="4233629a-ef46-4ee0-8b26-93405e9f420a" providerId="ADAL" clId="{141D20CB-0770-451C-8D31-9238243C2A02}" dt="2024-01-31T16:32:42.631" v="1299" actId="20577"/>
          <ac:graphicFrameMkLst>
            <pc:docMk/>
            <pc:sldMk cId="422899037" sldId="257"/>
            <ac:graphicFrameMk id="2" creationId="{140B37E2-42AF-49A0-8355-F9948855B643}"/>
          </ac:graphicFrameMkLst>
        </pc:graphicFrameChg>
        <pc:graphicFrameChg chg="mod modGraphic">
          <ac:chgData name="Nepal, Anjali" userId="4233629a-ef46-4ee0-8b26-93405e9f420a" providerId="ADAL" clId="{141D20CB-0770-451C-8D31-9238243C2A02}" dt="2024-01-31T16:31:19.391" v="1280" actId="20577"/>
          <ac:graphicFrameMkLst>
            <pc:docMk/>
            <pc:sldMk cId="422899037" sldId="257"/>
            <ac:graphicFrameMk id="4" creationId="{00000000-0000-0000-0000-000000000000}"/>
          </ac:graphicFrameMkLst>
        </pc:graphicFrameChg>
      </pc:sldChg>
      <pc:sldChg chg="delSp modSp mod delDesignElem">
        <pc:chgData name="Nepal, Anjali" userId="4233629a-ef46-4ee0-8b26-93405e9f420a" providerId="ADAL" clId="{141D20CB-0770-451C-8D31-9238243C2A02}" dt="2024-01-31T05:25:33.187" v="776" actId="255"/>
        <pc:sldMkLst>
          <pc:docMk/>
          <pc:sldMk cId="2712961297" sldId="258"/>
        </pc:sldMkLst>
        <pc:spChg chg="mod">
          <ac:chgData name="Nepal, Anjali" userId="4233629a-ef46-4ee0-8b26-93405e9f420a" providerId="ADAL" clId="{141D20CB-0770-451C-8D31-9238243C2A02}" dt="2024-01-31T05:25:33.187" v="776" actId="255"/>
          <ac:spMkLst>
            <pc:docMk/>
            <pc:sldMk cId="2712961297" sldId="258"/>
            <ac:spMk id="2" creationId="{839739ED-DA61-4D2E-926F-2E4E91D57D50}"/>
          </ac:spMkLst>
        </pc:spChg>
        <pc:spChg chg="del">
          <ac:chgData name="Nepal, Anjali" userId="4233629a-ef46-4ee0-8b26-93405e9f420a" providerId="ADAL" clId="{141D20CB-0770-451C-8D31-9238243C2A02}" dt="2024-01-29T03:08:12.038" v="1"/>
          <ac:spMkLst>
            <pc:docMk/>
            <pc:sldMk cId="2712961297" sldId="258"/>
            <ac:spMk id="25" creationId="{8108D317-7CBD-4897-BD1F-959436D2A3BE}"/>
          </ac:spMkLst>
        </pc:spChg>
        <pc:spChg chg="del">
          <ac:chgData name="Nepal, Anjali" userId="4233629a-ef46-4ee0-8b26-93405e9f420a" providerId="ADAL" clId="{141D20CB-0770-451C-8D31-9238243C2A02}" dt="2024-01-29T03:08:12.038" v="1"/>
          <ac:spMkLst>
            <pc:docMk/>
            <pc:sldMk cId="2712961297" sldId="258"/>
            <ac:spMk id="26" creationId="{D6297641-8B9F-4767-9606-8A11313227BF}"/>
          </ac:spMkLst>
        </pc:spChg>
        <pc:spChg chg="del">
          <ac:chgData name="Nepal, Anjali" userId="4233629a-ef46-4ee0-8b26-93405e9f420a" providerId="ADAL" clId="{141D20CB-0770-451C-8D31-9238243C2A02}" dt="2024-01-29T03:08:12.038" v="1"/>
          <ac:spMkLst>
            <pc:docMk/>
            <pc:sldMk cId="2712961297" sldId="258"/>
            <ac:spMk id="27" creationId="{D8F3CA65-EA00-46B4-9616-39E6853F7BED}"/>
          </ac:spMkLst>
        </pc:spChg>
        <pc:spChg chg="mod">
          <ac:chgData name="Nepal, Anjali" userId="4233629a-ef46-4ee0-8b26-93405e9f420a" providerId="ADAL" clId="{141D20CB-0770-451C-8D31-9238243C2A02}" dt="2024-01-29T03:09:42.298" v="13" actId="27636"/>
          <ac:spMkLst>
            <pc:docMk/>
            <pc:sldMk cId="2712961297" sldId="258"/>
            <ac:spMk id="28" creationId="{A0FFD34F-DD7D-3A9C-760F-C963946BFAC5}"/>
          </ac:spMkLst>
        </pc:spChg>
      </pc:sldChg>
      <pc:sldChg chg="modSp del mod">
        <pc:chgData name="Nepal, Anjali" userId="4233629a-ef46-4ee0-8b26-93405e9f420a" providerId="ADAL" clId="{141D20CB-0770-451C-8D31-9238243C2A02}" dt="2024-01-31T06:24:50.448" v="1256" actId="2696"/>
        <pc:sldMkLst>
          <pc:docMk/>
          <pc:sldMk cId="3221130493" sldId="259"/>
        </pc:sldMkLst>
        <pc:spChg chg="mod">
          <ac:chgData name="Nepal, Anjali" userId="4233629a-ef46-4ee0-8b26-93405e9f420a" providerId="ADAL" clId="{141D20CB-0770-451C-8D31-9238243C2A02}" dt="2024-01-31T06:17:00.079" v="1214"/>
          <ac:spMkLst>
            <pc:docMk/>
            <pc:sldMk cId="3221130493" sldId="259"/>
            <ac:spMk id="2" creationId="{1E1FCECF-39F8-169A-F6D7-B4F2AF6EDA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F6779-4357-4A9B-B292-BC97D50506BB}"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7607-9F40-40B2-8260-E97C0EE71785}" type="slidenum">
              <a:rPr lang="en-US" smtClean="0"/>
              <a:t>‹#›</a:t>
            </a:fld>
            <a:endParaRPr lang="en-US"/>
          </a:p>
        </p:txBody>
      </p:sp>
    </p:spTree>
    <p:extLst>
      <p:ext uri="{BB962C8B-B14F-4D97-AF65-F5344CB8AC3E}">
        <p14:creationId xmlns:p14="http://schemas.microsoft.com/office/powerpoint/2010/main" val="161108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7607-9F40-40B2-8260-E97C0EE71785}" type="slidenum">
              <a:rPr lang="en-US" smtClean="0"/>
              <a:t>2</a:t>
            </a:fld>
            <a:endParaRPr lang="en-US"/>
          </a:p>
        </p:txBody>
      </p:sp>
    </p:spTree>
    <p:extLst>
      <p:ext uri="{BB962C8B-B14F-4D97-AF65-F5344CB8AC3E}">
        <p14:creationId xmlns:p14="http://schemas.microsoft.com/office/powerpoint/2010/main" val="485994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3407-F4DC-33CD-8A16-E955660989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9B5CC2-4CD1-AECB-F9A3-D0E9A6AE7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F5E13C-ABB4-8AC5-5A24-AF9B976AF041}"/>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5" name="Footer Placeholder 4">
            <a:extLst>
              <a:ext uri="{FF2B5EF4-FFF2-40B4-BE49-F238E27FC236}">
                <a16:creationId xmlns:a16="http://schemas.microsoft.com/office/drawing/2014/main" id="{A00B6382-5CFB-80E5-6F24-BD38EB929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070F1-0DE1-AA8A-755D-B2F66F71F034}"/>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327393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3618-7D45-0AA6-5DD6-540DB49F6E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F79EAD-82AC-5AAC-C5CE-CC70EB628F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E59FA-CC59-760D-33E3-9F23A073A51F}"/>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5" name="Footer Placeholder 4">
            <a:extLst>
              <a:ext uri="{FF2B5EF4-FFF2-40B4-BE49-F238E27FC236}">
                <a16:creationId xmlns:a16="http://schemas.microsoft.com/office/drawing/2014/main" id="{42F42C5C-E5A2-1A8B-F0BE-1335C2E19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41F33-3301-6EC1-F5BC-C588C12044B9}"/>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420710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E4074-733F-A137-2F6A-B60C1F70CA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FCCA32-8CF2-C397-C861-A386212F44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CD463-CBB6-1C79-5CCB-AAB5829D0458}"/>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5" name="Footer Placeholder 4">
            <a:extLst>
              <a:ext uri="{FF2B5EF4-FFF2-40B4-BE49-F238E27FC236}">
                <a16:creationId xmlns:a16="http://schemas.microsoft.com/office/drawing/2014/main" id="{CE69DA69-9239-A1B0-655C-22310DF6C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2426-4496-A97E-D3BD-16945B0D04A5}"/>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31171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B9EA-42AF-AE2D-1896-C523A2287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97EB0E-2795-D608-5FD3-B9FAA9049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C953D-8F07-5620-4AEF-3681D44814E6}"/>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5" name="Footer Placeholder 4">
            <a:extLst>
              <a:ext uri="{FF2B5EF4-FFF2-40B4-BE49-F238E27FC236}">
                <a16:creationId xmlns:a16="http://schemas.microsoft.com/office/drawing/2014/main" id="{E416FD3E-24B1-8C27-DF89-03FDE1023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966BF-439F-AD2B-2645-1D37EB14C810}"/>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144933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40BC-477F-9555-94E4-BF586C897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45C39A-8709-19E0-1F9E-5B39880840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BE3E4-7860-D23D-2453-3629F437D67E}"/>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5" name="Footer Placeholder 4">
            <a:extLst>
              <a:ext uri="{FF2B5EF4-FFF2-40B4-BE49-F238E27FC236}">
                <a16:creationId xmlns:a16="http://schemas.microsoft.com/office/drawing/2014/main" id="{132FF842-6CBF-35F1-0676-4279E5EE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0BF79-5447-BA0B-8B99-7A77951939B1}"/>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313615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4121-C680-20A6-BD4E-BC17D5FE91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936E57-EE8F-5FA7-48C6-AE96FE0F88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71D89-12E7-425D-36E6-3E9213EFAC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D7F480-5B46-8B10-22D7-143675610B53}"/>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6" name="Footer Placeholder 5">
            <a:extLst>
              <a:ext uri="{FF2B5EF4-FFF2-40B4-BE49-F238E27FC236}">
                <a16:creationId xmlns:a16="http://schemas.microsoft.com/office/drawing/2014/main" id="{550CC3B4-1514-C865-3AF7-91200CF786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24845-53A8-8F64-356C-A4517034E18F}"/>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269754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445C-E39B-E773-9D9A-2FC4F0E1F1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E57C9F-0E8D-64F0-F642-0F544490B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10A2E0-AF07-18A4-7211-A4D263CE93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50C862-82BF-D7B2-B7DF-A5C64E3D8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8FC3AB-1DEC-5752-4761-5F88734FE5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D3A69-0644-C3F5-1976-B30F07E9DCDA}"/>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8" name="Footer Placeholder 7">
            <a:extLst>
              <a:ext uri="{FF2B5EF4-FFF2-40B4-BE49-F238E27FC236}">
                <a16:creationId xmlns:a16="http://schemas.microsoft.com/office/drawing/2014/main" id="{B8887BB4-3760-3919-822C-02A4E727E2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5629C6-A4ED-8D5B-558B-B848D07D4881}"/>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32494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978A-4B24-9C22-F7B3-A19399FF62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7B86D-710F-2B1B-AA09-5DD2E717E1ED}"/>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4" name="Footer Placeholder 3">
            <a:extLst>
              <a:ext uri="{FF2B5EF4-FFF2-40B4-BE49-F238E27FC236}">
                <a16:creationId xmlns:a16="http://schemas.microsoft.com/office/drawing/2014/main" id="{ACF7DE1D-8B59-F870-49F4-01DCA444DA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6EB8DC-0FBF-22B2-E3BE-C3C21D6F40C1}"/>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187291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1711C-C223-46A3-782D-10CD933CE56C}"/>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3" name="Footer Placeholder 2">
            <a:extLst>
              <a:ext uri="{FF2B5EF4-FFF2-40B4-BE49-F238E27FC236}">
                <a16:creationId xmlns:a16="http://schemas.microsoft.com/office/drawing/2014/main" id="{DB6A8344-5EF4-2950-21B4-159BC9404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F1A000-B3EC-9C44-00FD-A89B83A862E4}"/>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95189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489E-52A9-F4E8-34A9-E5EC8A2EA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A90C6C-2FCA-7C5A-D441-9A62F70F0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20E55A-1928-7B35-4626-72E01D9E8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8F366-E1CA-D789-37C9-634B08839779}"/>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6" name="Footer Placeholder 5">
            <a:extLst>
              <a:ext uri="{FF2B5EF4-FFF2-40B4-BE49-F238E27FC236}">
                <a16:creationId xmlns:a16="http://schemas.microsoft.com/office/drawing/2014/main" id="{172F76C6-F314-92DF-998E-7143220D2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28457-714A-B582-056C-AE9FD53669F1}"/>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109827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DB78-4CFB-FC78-BAA9-14124FDB1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E49A95-7790-C0EB-7E3B-16BB7B321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4C0960-C558-AF62-5B5B-13770C761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6FB38-D0F6-29D5-C356-662408FEBE50}"/>
              </a:ext>
            </a:extLst>
          </p:cNvPr>
          <p:cNvSpPr>
            <a:spLocks noGrp="1"/>
          </p:cNvSpPr>
          <p:nvPr>
            <p:ph type="dt" sz="half" idx="10"/>
          </p:nvPr>
        </p:nvSpPr>
        <p:spPr/>
        <p:txBody>
          <a:bodyPr/>
          <a:lstStyle/>
          <a:p>
            <a:fld id="{213B0783-8CBD-44FA-ACE3-D844249C9225}" type="datetimeFigureOut">
              <a:rPr lang="en-US" smtClean="0"/>
              <a:t>1/31/2024</a:t>
            </a:fld>
            <a:endParaRPr lang="en-US"/>
          </a:p>
        </p:txBody>
      </p:sp>
      <p:sp>
        <p:nvSpPr>
          <p:cNvPr id="6" name="Footer Placeholder 5">
            <a:extLst>
              <a:ext uri="{FF2B5EF4-FFF2-40B4-BE49-F238E27FC236}">
                <a16:creationId xmlns:a16="http://schemas.microsoft.com/office/drawing/2014/main" id="{F2A392B5-02C3-08B5-A0B2-0C9757673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7D27F-5F71-0C3C-20E2-3A69EA43F6B6}"/>
              </a:ext>
            </a:extLst>
          </p:cNvPr>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33402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C8C3F-99C9-9DB4-C239-C97A1A0914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DA8C23-2A25-8BD0-59D7-CF58DB4B4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FD52E-6CCC-4CFF-FAA2-22D271F31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B0783-8CBD-44FA-ACE3-D844249C9225}" type="datetimeFigureOut">
              <a:rPr lang="en-US" smtClean="0"/>
              <a:t>1/31/2024</a:t>
            </a:fld>
            <a:endParaRPr lang="en-US"/>
          </a:p>
        </p:txBody>
      </p:sp>
      <p:sp>
        <p:nvSpPr>
          <p:cNvPr id="5" name="Footer Placeholder 4">
            <a:extLst>
              <a:ext uri="{FF2B5EF4-FFF2-40B4-BE49-F238E27FC236}">
                <a16:creationId xmlns:a16="http://schemas.microsoft.com/office/drawing/2014/main" id="{DC3DFCCB-E2B8-405A-314D-9186981DF8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326A25-D076-3590-B585-676974DC4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64C88-7428-4193-867D-4E6958CDB5FD}" type="slidenum">
              <a:rPr lang="en-US" smtClean="0"/>
              <a:t>‹#›</a:t>
            </a:fld>
            <a:endParaRPr lang="en-US"/>
          </a:p>
        </p:txBody>
      </p:sp>
    </p:spTree>
    <p:extLst>
      <p:ext uri="{BB962C8B-B14F-4D97-AF65-F5344CB8AC3E}">
        <p14:creationId xmlns:p14="http://schemas.microsoft.com/office/powerpoint/2010/main" val="29649820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39ED-DA61-4D2E-926F-2E4E91D57D50}"/>
              </a:ext>
            </a:extLst>
          </p:cNvPr>
          <p:cNvSpPr>
            <a:spLocks noGrp="1"/>
          </p:cNvSpPr>
          <p:nvPr>
            <p:ph type="title"/>
          </p:nvPr>
        </p:nvSpPr>
        <p:spPr>
          <a:xfrm>
            <a:off x="7255564" y="834888"/>
            <a:ext cx="4314645" cy="1268958"/>
          </a:xfrm>
        </p:spPr>
        <p:txBody>
          <a:bodyPr vert="horz" lIns="91440" tIns="45720" rIns="91440" bIns="45720" rtlCol="0" anchor="b">
            <a:normAutofit fontScale="90000"/>
          </a:bodyPr>
          <a:lstStyle/>
          <a:p>
            <a:pPr algn="ctr"/>
            <a:r>
              <a:rPr lang="en-US" sz="3100" b="1">
                <a:solidFill>
                  <a:schemeClr val="accent6"/>
                </a:solidFill>
                <a:latin typeface="Bahnschrift"/>
                <a:ea typeface="Calibri Light"/>
                <a:cs typeface="Calibri Light"/>
              </a:rPr>
              <a:t>Smart Agriculture Monitoring System: SAMS</a:t>
            </a:r>
            <a:br>
              <a:rPr lang="en-US" sz="3200" b="1">
                <a:ea typeface="Calibri Light"/>
                <a:cs typeface="Calibri Light"/>
              </a:rPr>
            </a:br>
            <a:r>
              <a:rPr lang="en-US" sz="3200" b="1" i="1">
                <a:solidFill>
                  <a:schemeClr val="accent6"/>
                </a:solidFill>
                <a:ea typeface="Calibri Light"/>
                <a:cs typeface="Calibri Light"/>
              </a:rPr>
              <a:t>"</a:t>
            </a:r>
            <a:r>
              <a:rPr lang="en-US" sz="2700" b="1" i="1">
                <a:solidFill>
                  <a:schemeClr val="accent6"/>
                </a:solidFill>
                <a:ea typeface="Calibri Light"/>
                <a:cs typeface="Calibri Light"/>
              </a:rPr>
              <a:t>Your Farm, Our Technology"</a:t>
            </a:r>
            <a:endParaRPr lang="en-US" sz="2700" b="1" kern="1200">
              <a:solidFill>
                <a:schemeClr val="accent6"/>
              </a:solidFill>
              <a:latin typeface="+mj-lt"/>
              <a:ea typeface="Calibri Light" panose="020F0302020204030204"/>
              <a:cs typeface="Calibri Light" panose="020F0302020204030204"/>
            </a:endParaRPr>
          </a:p>
        </p:txBody>
      </p:sp>
      <p:sp>
        <p:nvSpPr>
          <p:cNvPr id="28" name="Content Placeholder 13">
            <a:extLst>
              <a:ext uri="{FF2B5EF4-FFF2-40B4-BE49-F238E27FC236}">
                <a16:creationId xmlns:a16="http://schemas.microsoft.com/office/drawing/2014/main" id="{A0FFD34F-DD7D-3A9C-760F-C963946BFAC5}"/>
              </a:ext>
            </a:extLst>
          </p:cNvPr>
          <p:cNvSpPr>
            <a:spLocks noGrp="1"/>
          </p:cNvSpPr>
          <p:nvPr>
            <p:ph idx="1"/>
          </p:nvPr>
        </p:nvSpPr>
        <p:spPr>
          <a:xfrm>
            <a:off x="7255563" y="2557587"/>
            <a:ext cx="4314645" cy="3717317"/>
          </a:xfrm>
        </p:spPr>
        <p:txBody>
          <a:bodyPr anchor="t">
            <a:normAutofit fontScale="77500" lnSpcReduction="20000"/>
          </a:bodyPr>
          <a:lstStyle/>
          <a:p>
            <a:pPr marL="0" indent="0" algn="ctr">
              <a:buNone/>
            </a:pPr>
            <a:r>
              <a:rPr lang="en-US" sz="2000" b="1">
                <a:latin typeface="Bahnschrift"/>
                <a:ea typeface="+mn-lt"/>
                <a:cs typeface="+mn-lt"/>
              </a:rPr>
              <a:t>INFORMATION SYSTEMS AND PROJECT MANAGEMENT</a:t>
            </a:r>
            <a:br>
              <a:rPr lang="en-US" sz="2000" b="1">
                <a:latin typeface="Bahnschrift"/>
                <a:ea typeface="+mn-lt"/>
                <a:cs typeface="+mn-lt"/>
              </a:rPr>
            </a:br>
            <a:r>
              <a:rPr lang="en-US" sz="2000" b="1">
                <a:latin typeface="Bahnschrift"/>
                <a:ea typeface="+mn-lt"/>
                <a:cs typeface="+mn-lt"/>
              </a:rPr>
              <a:t>INSY 5373-001</a:t>
            </a:r>
            <a:br>
              <a:rPr lang="en-US" sz="2000" b="1">
                <a:latin typeface="Bahnschrift"/>
                <a:ea typeface="+mn-lt"/>
                <a:cs typeface="+mn-lt"/>
              </a:rPr>
            </a:br>
            <a:r>
              <a:rPr lang="en-US" sz="2000" b="1">
                <a:latin typeface="Bahnschrift"/>
                <a:ea typeface="+mn-lt"/>
                <a:cs typeface="+mn-lt"/>
              </a:rPr>
              <a:t>SPRING 2024</a:t>
            </a:r>
            <a:endParaRPr lang="en-US">
              <a:latin typeface="Bahnschrift"/>
            </a:endParaRPr>
          </a:p>
          <a:p>
            <a:pPr marL="0" indent="0" algn="ctr">
              <a:buNone/>
            </a:pPr>
            <a:endParaRPr lang="en-US" sz="2000" b="1">
              <a:latin typeface="Bahnschrift"/>
              <a:ea typeface="Calibri"/>
              <a:cs typeface="Calibri"/>
            </a:endParaRPr>
          </a:p>
          <a:p>
            <a:pPr marL="0" indent="0" algn="ctr">
              <a:buNone/>
            </a:pPr>
            <a:r>
              <a:rPr lang="en-US" sz="2000" b="1">
                <a:latin typeface="Bahnschrift"/>
                <a:ea typeface="Calibri"/>
                <a:cs typeface="Calibri"/>
              </a:rPr>
              <a:t>Project Group 9</a:t>
            </a:r>
            <a:endParaRPr lang="en-US">
              <a:latin typeface="Bahnschrift"/>
            </a:endParaRPr>
          </a:p>
          <a:p>
            <a:pPr marL="0" indent="0" algn="ctr">
              <a:buNone/>
            </a:pPr>
            <a:r>
              <a:rPr lang="en-US" sz="1800">
                <a:latin typeface="Bahnschrift"/>
                <a:ea typeface="Calibri"/>
                <a:cs typeface="Calibri"/>
              </a:rPr>
              <a:t>Ann Dinh </a:t>
            </a:r>
            <a:endParaRPr lang="en-US">
              <a:latin typeface="Bahnschrift"/>
              <a:ea typeface="Calibri" panose="020F0502020204030204"/>
              <a:cs typeface="Calibri" panose="020F0502020204030204"/>
            </a:endParaRPr>
          </a:p>
          <a:p>
            <a:pPr marL="0" indent="0" algn="ctr">
              <a:buNone/>
            </a:pPr>
            <a:r>
              <a:rPr lang="en-US" sz="1800">
                <a:latin typeface="Bahnschrift"/>
                <a:ea typeface="Calibri"/>
                <a:cs typeface="Calibri"/>
              </a:rPr>
              <a:t>Anjali  Nepal</a:t>
            </a:r>
          </a:p>
          <a:p>
            <a:pPr marL="0" indent="0" algn="ctr">
              <a:buNone/>
            </a:pPr>
            <a:r>
              <a:rPr lang="en-US" sz="1900">
                <a:latin typeface="Bahnschrift"/>
                <a:cs typeface="Calibri"/>
              </a:rPr>
              <a:t>Kaustubh Gawande</a:t>
            </a:r>
            <a:endParaRPr lang="en-US"/>
          </a:p>
          <a:p>
            <a:pPr marL="0" indent="0" algn="ctr">
              <a:buNone/>
            </a:pPr>
            <a:r>
              <a:rPr lang="en-US" sz="1900">
                <a:latin typeface="Bahnschrift"/>
                <a:cs typeface="Calibri"/>
              </a:rPr>
              <a:t>Swathi </a:t>
            </a:r>
            <a:r>
              <a:rPr lang="en-US" sz="1900" err="1">
                <a:latin typeface="Bahnschrift"/>
                <a:cs typeface="Calibri"/>
              </a:rPr>
              <a:t>Manjunatha</a:t>
            </a:r>
            <a:endParaRPr lang="en-US" sz="1900">
              <a:latin typeface="Bahnschrift"/>
              <a:cs typeface="Calibri"/>
            </a:endParaRPr>
          </a:p>
          <a:p>
            <a:pPr marL="0" indent="0" algn="ctr">
              <a:buNone/>
            </a:pPr>
            <a:r>
              <a:rPr lang="en-US" sz="1900" err="1">
                <a:latin typeface="Bahnschrift"/>
                <a:cs typeface="Calibri"/>
              </a:rPr>
              <a:t>Swikriti</a:t>
            </a:r>
            <a:r>
              <a:rPr lang="en-US" sz="1900">
                <a:latin typeface="Bahnschrift"/>
                <a:cs typeface="Calibri"/>
              </a:rPr>
              <a:t> Bhattarai</a:t>
            </a:r>
          </a:p>
          <a:p>
            <a:pPr marL="0" indent="0" algn="ctr">
              <a:buNone/>
            </a:pPr>
            <a:endParaRPr lang="en-US" sz="1800">
              <a:latin typeface="Bahnschrift"/>
              <a:ea typeface="Calibri"/>
              <a:cs typeface="Calibri"/>
            </a:endParaRPr>
          </a:p>
          <a:p>
            <a:pPr marL="0" indent="0" algn="ctr">
              <a:buNone/>
            </a:pPr>
            <a:r>
              <a:rPr lang="en-US" sz="2000" b="1">
                <a:latin typeface="Bahnschrift"/>
                <a:ea typeface="Calibri"/>
                <a:cs typeface="Calibri"/>
              </a:rPr>
              <a:t>Instructor</a:t>
            </a:r>
          </a:p>
          <a:p>
            <a:pPr marL="0" indent="0" algn="ctr">
              <a:buNone/>
            </a:pPr>
            <a:r>
              <a:rPr lang="en-US" sz="1800">
                <a:latin typeface="Bahnschrift"/>
                <a:ea typeface="Calibri"/>
                <a:cs typeface="Calibri"/>
              </a:rPr>
              <a:t>Ramakrishna </a:t>
            </a:r>
            <a:r>
              <a:rPr lang="en-US" sz="1800" err="1">
                <a:latin typeface="Bahnschrift"/>
                <a:ea typeface="Calibri"/>
                <a:cs typeface="Calibri"/>
              </a:rPr>
              <a:t>Koganti</a:t>
            </a:r>
            <a:endParaRPr lang="en-US" sz="1800">
              <a:latin typeface="Bahnschrift"/>
              <a:ea typeface="Calibri"/>
              <a:cs typeface="Calibri"/>
            </a:endParaRPr>
          </a:p>
        </p:txBody>
      </p:sp>
      <p:pic>
        <p:nvPicPr>
          <p:cNvPr id="7" name="Picture 6" descr="A logo of a hand holding a plant&#10;&#10;Description automatically generated">
            <a:extLst>
              <a:ext uri="{FF2B5EF4-FFF2-40B4-BE49-F238E27FC236}">
                <a16:creationId xmlns:a16="http://schemas.microsoft.com/office/drawing/2014/main" id="{F9D90FA4-320B-8668-A172-614B623B4CA8}"/>
              </a:ext>
            </a:extLst>
          </p:cNvPr>
          <p:cNvPicPr>
            <a:picLocks noChangeAspect="1"/>
          </p:cNvPicPr>
          <p:nvPr/>
        </p:nvPicPr>
        <p:blipFill>
          <a:blip r:embed="rId2"/>
          <a:stretch>
            <a:fillRect/>
          </a:stretch>
        </p:blipFill>
        <p:spPr>
          <a:xfrm>
            <a:off x="-31711" y="929"/>
            <a:ext cx="6856373" cy="6856141"/>
          </a:xfrm>
          <a:prstGeom prst="rect">
            <a:avLst/>
          </a:prstGeom>
        </p:spPr>
      </p:pic>
    </p:spTree>
    <p:extLst>
      <p:ext uri="{BB962C8B-B14F-4D97-AF65-F5344CB8AC3E}">
        <p14:creationId xmlns:p14="http://schemas.microsoft.com/office/powerpoint/2010/main" val="271296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28159029"/>
              </p:ext>
            </p:extLst>
          </p:nvPr>
        </p:nvGraphicFramePr>
        <p:xfrm>
          <a:off x="0" y="0"/>
          <a:ext cx="12203122" cy="7722781"/>
        </p:xfrm>
        <a:graphic>
          <a:graphicData uri="http://schemas.openxmlformats.org/drawingml/2006/table">
            <a:tbl>
              <a:tblPr firstRow="1" bandRow="1">
                <a:tableStyleId>{93296810-A885-4BE3-A3E7-6D5BEEA58F35}</a:tableStyleId>
              </a:tblPr>
              <a:tblGrid>
                <a:gridCol w="5443870">
                  <a:extLst>
                    <a:ext uri="{9D8B030D-6E8A-4147-A177-3AD203B41FA5}">
                      <a16:colId xmlns:a16="http://schemas.microsoft.com/office/drawing/2014/main" val="4124991841"/>
                    </a:ext>
                  </a:extLst>
                </a:gridCol>
                <a:gridCol w="6759252">
                  <a:extLst>
                    <a:ext uri="{9D8B030D-6E8A-4147-A177-3AD203B41FA5}">
                      <a16:colId xmlns:a16="http://schemas.microsoft.com/office/drawing/2014/main" val="1402830837"/>
                    </a:ext>
                  </a:extLst>
                </a:gridCol>
              </a:tblGrid>
              <a:tr h="259770">
                <a:tc>
                  <a:txBody>
                    <a:bodyPr/>
                    <a:lstStyle/>
                    <a:p>
                      <a:pPr algn="l"/>
                      <a:r>
                        <a:rPr lang="en-US" sz="1400"/>
                        <a:t>Project Name:  Smart Agriculture Monitoring System (SAMS)</a:t>
                      </a:r>
                      <a:endParaRPr lang="en-US" sz="1400" b="1" i="0" u="none" strike="noStrike" noProof="0">
                        <a:solidFill>
                          <a:srgbClr val="000000"/>
                        </a:solidFill>
                        <a:latin typeface="Calibri Light"/>
                      </a:endParaRPr>
                    </a:p>
                  </a:txBody>
                  <a:tcPr/>
                </a:tc>
                <a:tc>
                  <a:txBody>
                    <a:bodyPr/>
                    <a:lstStyle/>
                    <a:p>
                      <a:r>
                        <a:rPr lang="en-US" sz="1400"/>
                        <a:t>Champion: Swikriti Bhattarai</a:t>
                      </a:r>
                    </a:p>
                  </a:txBody>
                  <a:tcPr/>
                </a:tc>
                <a:extLst>
                  <a:ext uri="{0D108BD9-81ED-4DB2-BD59-A6C34878D82A}">
                    <a16:rowId xmlns:a16="http://schemas.microsoft.com/office/drawing/2014/main" val="451069304"/>
                  </a:ext>
                </a:extLst>
              </a:tr>
              <a:tr h="293289">
                <a:tc>
                  <a:txBody>
                    <a:bodyPr/>
                    <a:lstStyle/>
                    <a:p>
                      <a:r>
                        <a:rPr lang="en-US" sz="1400" b="1"/>
                        <a:t>Business or Process Owner:</a:t>
                      </a:r>
                      <a:r>
                        <a:rPr lang="en-US" sz="1400" b="0"/>
                        <a:t> Ann Dinh</a:t>
                      </a:r>
                    </a:p>
                  </a:txBody>
                  <a:tcPr/>
                </a:tc>
                <a:tc>
                  <a:txBody>
                    <a:bodyPr/>
                    <a:lstStyle/>
                    <a:p>
                      <a:r>
                        <a:rPr lang="en-US" sz="1400" b="1"/>
                        <a:t>Project</a:t>
                      </a:r>
                      <a:r>
                        <a:rPr lang="en-US" sz="1400" b="1" baseline="0"/>
                        <a:t> Leader: </a:t>
                      </a:r>
                      <a:r>
                        <a:rPr lang="en-US" sz="1400" baseline="0"/>
                        <a:t>Kaustubh Gawande</a:t>
                      </a:r>
                      <a:endParaRPr lang="en-US" sz="1400"/>
                    </a:p>
                  </a:txBody>
                  <a:tcPr/>
                </a:tc>
                <a:extLst>
                  <a:ext uri="{0D108BD9-81ED-4DB2-BD59-A6C34878D82A}">
                    <a16:rowId xmlns:a16="http://schemas.microsoft.com/office/drawing/2014/main" val="2336214662"/>
                  </a:ext>
                </a:extLst>
              </a:tr>
              <a:tr h="967153">
                <a:tc>
                  <a:txBody>
                    <a:bodyPr/>
                    <a:lstStyle/>
                    <a:p>
                      <a:pPr lvl="0" algn="l"/>
                      <a:r>
                        <a:rPr lang="en-US" sz="1400" b="1"/>
                        <a:t>Problem</a:t>
                      </a:r>
                      <a:r>
                        <a:rPr lang="en-US" sz="1400" b="1" baseline="0"/>
                        <a:t> Statement:</a:t>
                      </a:r>
                      <a:r>
                        <a:rPr lang="en-US" sz="1400" b="0" baseline="0"/>
                        <a:t> </a:t>
                      </a:r>
                      <a:r>
                        <a:rPr lang="en-US" sz="1100" b="0" baseline="0"/>
                        <a:t>In contemporary agriculture, farmers face multifaceted challenges ranging from imprecise environmental monitoring for diverse crops to inefficient resource usage, leading to problems such as water wastage, pest outbreaks, and sub-optimal fertilization. Climate change further exacerbates uncertainties. Smart Agriculture Monitoring System (SAMS) is a comprehensive system that seeks to integrate crop-specific environmental insights, optimize irrigation practices, detect and prevent pest and disease outbreaks, refine fertilization strategies, and adapt to climate variations, thereby fostering sustainable and resilient agricultural practices.</a:t>
                      </a:r>
                      <a:endParaRPr lang="en-IN" sz="1100" b="0">
                        <a:solidFill>
                          <a:schemeClr val="tx1"/>
                        </a:solidFill>
                      </a:endParaRPr>
                    </a:p>
                  </a:txBody>
                  <a:tcPr/>
                </a:tc>
                <a:tc>
                  <a:txBody>
                    <a:bodyPr/>
                    <a:lstStyle/>
                    <a:p>
                      <a:r>
                        <a:rPr lang="en-US" sz="1400" b="1"/>
                        <a:t>Project Goal: </a:t>
                      </a:r>
                      <a:r>
                        <a:rPr lang="en-US" sz="1100"/>
                        <a:t>The primary goal of this project is to improve crop management techniques by giving farmers access to real-time data and predicted insights about the properties of soil. It will also maximize resource utilization and raise overall productivity to support sustainable agriculture and economy.</a:t>
                      </a:r>
                    </a:p>
                  </a:txBody>
                  <a:tcPr/>
                </a:tc>
                <a:extLst>
                  <a:ext uri="{0D108BD9-81ED-4DB2-BD59-A6C34878D82A}">
                    <a16:rowId xmlns:a16="http://schemas.microsoft.com/office/drawing/2014/main" val="3870620251"/>
                  </a:ext>
                </a:extLst>
              </a:tr>
              <a:tr h="3348901">
                <a:tc>
                  <a:txBody>
                    <a:bodyPr/>
                    <a:lstStyle/>
                    <a:p>
                      <a:r>
                        <a:rPr lang="en-US" sz="1400" b="1" dirty="0"/>
                        <a:t>Business Case: </a:t>
                      </a:r>
                      <a:r>
                        <a:rPr lang="en-US" sz="1100" b="0" i="0" u="none" strike="noStrike" noProof="0" dirty="0">
                          <a:solidFill>
                            <a:schemeClr val="tx1"/>
                          </a:solidFill>
                        </a:rPr>
                        <a:t>SAMS utilizes real-time data on temperature, humidity, soil moisture, and crop health for informed decisions on pest management, fertilization, and irrigation. The system employs ML algorithms to forecast issues and suggest preventive actions.</a:t>
                      </a:r>
                      <a:endParaRPr lang="en-US" sz="1100" b="0" i="0" u="none" strike="noStrike" noProof="0" dirty="0">
                        <a:solidFill>
                          <a:schemeClr val="tx1"/>
                        </a:solidFill>
                        <a:latin typeface="Calibri"/>
                      </a:endParaRPr>
                    </a:p>
                    <a:p>
                      <a:pPr lvl="0">
                        <a:buNone/>
                      </a:pPr>
                      <a:r>
                        <a:rPr lang="en-US" sz="1100" b="1" i="0" u="none" strike="noStrike" noProof="0" dirty="0">
                          <a:solidFill>
                            <a:schemeClr val="tx1"/>
                          </a:solidFill>
                          <a:latin typeface="Calibri"/>
                        </a:rPr>
                        <a:t>Product Launch Strategy:</a:t>
                      </a:r>
                      <a:r>
                        <a:rPr lang="en-US" sz="1100" b="0" i="0" u="none" strike="noStrike" noProof="0" dirty="0">
                          <a:solidFill>
                            <a:schemeClr val="tx1"/>
                          </a:solidFill>
                          <a:latin typeface="Calibri"/>
                        </a:rPr>
                        <a:t> </a:t>
                      </a:r>
                      <a:r>
                        <a:rPr lang="en-US" sz="1100" b="0" i="0" u="none" strike="noStrike" noProof="0" dirty="0">
                          <a:solidFill>
                            <a:schemeClr val="tx1"/>
                          </a:solidFill>
                        </a:rPr>
                        <a:t>Initially targeting rural areas in emerging nations with significant agricultural activity. Collaboration with regional agriculture organizations for implementation.</a:t>
                      </a:r>
                      <a:br>
                        <a:rPr lang="en-US" sz="1100" b="0" i="0" u="none" strike="noStrike" noProof="0" dirty="0">
                          <a:solidFill>
                            <a:srgbClr val="000000"/>
                          </a:solidFill>
                        </a:rPr>
                      </a:br>
                      <a:r>
                        <a:rPr lang="en-US" sz="1100" b="1" i="0" u="none" strike="noStrike" noProof="0" dirty="0">
                          <a:solidFill>
                            <a:schemeClr val="tx1"/>
                          </a:solidFill>
                          <a:latin typeface="Calibri"/>
                        </a:rPr>
                        <a:t>Market Analysis</a:t>
                      </a:r>
                      <a:r>
                        <a:rPr lang="en-US" sz="1100" b="0" i="0" u="none" strike="noStrike" noProof="0" dirty="0">
                          <a:solidFill>
                            <a:schemeClr val="tx1"/>
                          </a:solidFill>
                          <a:latin typeface="Calibri"/>
                        </a:rPr>
                        <a:t>: </a:t>
                      </a:r>
                      <a:r>
                        <a:rPr lang="en-US" sz="1100" b="0" i="0" u="none" strike="noStrike" noProof="0" dirty="0">
                          <a:solidFill>
                            <a:schemeClr val="tx1"/>
                          </a:solidFill>
                        </a:rPr>
                        <a:t>SAMS distinguishes itself with a comprehensive solution combining ML predictive analysis and IoT real-time data collection to reduce resource waste and enhance crop productivity.</a:t>
                      </a:r>
                      <a:endParaRPr lang="en-US" sz="1100" b="1" i="0" u="none" strike="noStrike" noProof="0" dirty="0">
                        <a:solidFill>
                          <a:schemeClr val="tx1"/>
                        </a:solidFill>
                      </a:endParaRPr>
                    </a:p>
                    <a:p>
                      <a:pPr lvl="0">
                        <a:buNone/>
                      </a:pPr>
                      <a:r>
                        <a:rPr lang="en-US" sz="1100" b="1" i="0" u="none" strike="noStrike" noProof="0" dirty="0">
                          <a:solidFill>
                            <a:schemeClr val="tx1"/>
                          </a:solidFill>
                          <a:latin typeface="Calibri"/>
                        </a:rPr>
                        <a:t>Unique Feature</a:t>
                      </a:r>
                      <a:r>
                        <a:rPr lang="en-US" sz="1100" b="0" i="0" u="none" strike="noStrike" noProof="0" dirty="0">
                          <a:solidFill>
                            <a:schemeClr val="tx1"/>
                          </a:solidFill>
                          <a:latin typeface="Calibri"/>
                        </a:rPr>
                        <a:t>: Advanced sensors and ML algorithms provide precise and fast insights into crop conditions. The user-friendly interface offers farmers practical suggestions.</a:t>
                      </a:r>
                      <a:endParaRPr lang="en-US" sz="1100" b="1" i="0" u="none" strike="noStrike" noProof="0" dirty="0">
                        <a:solidFill>
                          <a:schemeClr val="tx1"/>
                        </a:solidFill>
                        <a:latin typeface="Calibri"/>
                      </a:endParaRPr>
                    </a:p>
                    <a:p>
                      <a:pPr lvl="0">
                        <a:buNone/>
                      </a:pPr>
                      <a:r>
                        <a:rPr lang="en-US" sz="1100" b="1" i="0" u="none" strike="noStrike" noProof="0" dirty="0">
                          <a:solidFill>
                            <a:schemeClr val="tx1"/>
                          </a:solidFill>
                          <a:latin typeface="Calibri"/>
                        </a:rPr>
                        <a:t>Target Customers:</a:t>
                      </a:r>
                      <a:r>
                        <a:rPr lang="en-US" sz="1100" b="0" i="0" u="none" strike="noStrike" noProof="0" dirty="0">
                          <a:solidFill>
                            <a:schemeClr val="tx1"/>
                          </a:solidFill>
                          <a:latin typeface="Calibri"/>
                        </a:rPr>
                        <a:t> </a:t>
                      </a:r>
                      <a:r>
                        <a:rPr lang="en-US" sz="1100" b="0" i="0" u="none" strike="noStrike" noProof="0" dirty="0">
                          <a:solidFill>
                            <a:schemeClr val="tx1"/>
                          </a:solidFill>
                        </a:rPr>
                        <a:t>Small and large-scale farmers, agricultural cooperatives, and agribusinesses.</a:t>
                      </a:r>
                      <a:endParaRPr lang="en-US" sz="1100" b="1" i="0" u="none" strike="noStrike" noProof="0" dirty="0">
                        <a:solidFill>
                          <a:schemeClr val="tx1"/>
                        </a:solidFill>
                        <a:latin typeface="Calibri"/>
                      </a:endParaRPr>
                    </a:p>
                    <a:p>
                      <a:pPr lvl="0" algn="l">
                        <a:lnSpc>
                          <a:spcPct val="100000"/>
                        </a:lnSpc>
                        <a:spcBef>
                          <a:spcPts val="0"/>
                        </a:spcBef>
                        <a:spcAft>
                          <a:spcPts val="0"/>
                        </a:spcAft>
                        <a:buNone/>
                      </a:pPr>
                      <a:r>
                        <a:rPr lang="en-US" sz="1100" b="1" i="0" u="none" strike="noStrike" noProof="0" dirty="0">
                          <a:solidFill>
                            <a:schemeClr val="tx1"/>
                          </a:solidFill>
                          <a:latin typeface="Calibri"/>
                        </a:rPr>
                        <a:t>Investments:</a:t>
                      </a:r>
                      <a:r>
                        <a:rPr lang="en-US" sz="1100" b="0" i="0" u="none" strike="noStrike" noProof="0" dirty="0">
                          <a:solidFill>
                            <a:schemeClr val="tx1"/>
                          </a:solidFill>
                          <a:latin typeface="Calibri"/>
                        </a:rPr>
                        <a:t> $</a:t>
                      </a:r>
                      <a:r>
                        <a:rPr lang="en-US" sz="1100" b="0" i="0" u="none" strike="noStrike" noProof="0" dirty="0">
                          <a:solidFill>
                            <a:schemeClr val="tx1"/>
                          </a:solidFill>
                        </a:rPr>
                        <a:t>200,000</a:t>
                      </a:r>
                      <a:br>
                        <a:rPr lang="en-US" sz="1100" b="0" i="0" u="none" strike="noStrike" noProof="0" dirty="0">
                          <a:solidFill>
                            <a:srgbClr val="000000"/>
                          </a:solidFill>
                          <a:latin typeface="Calibri"/>
                        </a:rPr>
                      </a:br>
                      <a:r>
                        <a:rPr lang="en-US" sz="1100" b="1" i="0" u="none" strike="noStrike" noProof="0" dirty="0">
                          <a:solidFill>
                            <a:schemeClr val="tx1"/>
                          </a:solidFill>
                          <a:latin typeface="Calibri"/>
                        </a:rPr>
                        <a:t>Targeted Returns:</a:t>
                      </a:r>
                      <a:r>
                        <a:rPr lang="en-US" sz="1100" b="0" i="0" u="none" strike="noStrike" noProof="0" dirty="0">
                          <a:solidFill>
                            <a:schemeClr val="tx1"/>
                          </a:solidFill>
                          <a:latin typeface="Calibri"/>
                        </a:rPr>
                        <a:t> G</a:t>
                      </a:r>
                      <a:r>
                        <a:rPr lang="en-US" sz="1100" b="0" i="0" u="none" strike="noStrike" noProof="0" dirty="0">
                          <a:solidFill>
                            <a:schemeClr val="tx1"/>
                          </a:solidFill>
                        </a:rPr>
                        <a:t>reater overall efficiency for farmers, lower resource costs, and higher crop yields. </a:t>
                      </a:r>
                      <a:r>
                        <a:rPr lang="en-US" sz="1100" b="0" i="0" u="none" strike="noStrike" noProof="0" dirty="0">
                          <a:solidFill>
                            <a:schemeClr val="tx1"/>
                          </a:solidFill>
                          <a:latin typeface="Calibri"/>
                        </a:rPr>
                        <a:t>Financial returns are assessed based on adaptation level.</a:t>
                      </a:r>
                      <a:br>
                        <a:rPr lang="en-US" sz="1100" b="0" i="0" u="none" strike="noStrike" noProof="0" dirty="0">
                          <a:solidFill>
                            <a:srgbClr val="000000"/>
                          </a:solidFill>
                          <a:latin typeface="Calibri"/>
                        </a:rPr>
                      </a:br>
                      <a:r>
                        <a:rPr lang="en-US" sz="1100" b="1" i="0" u="none" strike="noStrike" noProof="0" dirty="0">
                          <a:solidFill>
                            <a:schemeClr val="tx1"/>
                          </a:solidFill>
                          <a:latin typeface="Calibri"/>
                        </a:rPr>
                        <a:t>Future Expansions</a:t>
                      </a:r>
                      <a:r>
                        <a:rPr lang="en-US" sz="1100" b="0" i="0" u="none" strike="noStrike" noProof="0" dirty="0">
                          <a:solidFill>
                            <a:schemeClr val="tx1"/>
                          </a:solidFill>
                          <a:latin typeface="Calibri"/>
                        </a:rPr>
                        <a:t>:</a:t>
                      </a:r>
                      <a:br>
                        <a:rPr lang="en-US" sz="1100" b="0" i="0" u="none" strike="noStrike" noProof="0" dirty="0">
                          <a:solidFill>
                            <a:srgbClr val="000000"/>
                          </a:solidFill>
                          <a:latin typeface="Calibri"/>
                        </a:rPr>
                      </a:br>
                      <a:r>
                        <a:rPr lang="en-US" sz="1100" b="0" i="0" u="none" strike="noStrike" noProof="0" dirty="0">
                          <a:solidFill>
                            <a:schemeClr val="tx1"/>
                          </a:solidFill>
                        </a:rPr>
                        <a:t>1) Integration with automated irrigation systems. </a:t>
                      </a:r>
                      <a:endParaRPr lang="en-US" sz="1100" b="0" i="0" u="none" strike="noStrike" noProof="0" dirty="0">
                        <a:solidFill>
                          <a:schemeClr val="tx1"/>
                        </a:solidFill>
                        <a:latin typeface="Calibri"/>
                      </a:endParaRPr>
                    </a:p>
                    <a:p>
                      <a:pPr lvl="0" algn="l">
                        <a:lnSpc>
                          <a:spcPct val="100000"/>
                        </a:lnSpc>
                        <a:spcBef>
                          <a:spcPts val="0"/>
                        </a:spcBef>
                        <a:spcAft>
                          <a:spcPts val="0"/>
                        </a:spcAft>
                        <a:buNone/>
                      </a:pPr>
                      <a:r>
                        <a:rPr lang="en-US" sz="1100" b="0" i="0" u="none" strike="noStrike" noProof="0" dirty="0">
                          <a:solidFill>
                            <a:schemeClr val="tx1"/>
                          </a:solidFill>
                        </a:rPr>
                        <a:t>2) Collaboration with agricultural research institutions for continuous improvement. </a:t>
                      </a:r>
                      <a:endParaRPr lang="en-US" sz="1100" dirty="0">
                        <a:solidFill>
                          <a:schemeClr val="tx1"/>
                        </a:solidFill>
                      </a:endParaRPr>
                    </a:p>
                  </a:txBody>
                  <a:tcPr/>
                </a:tc>
                <a:tc>
                  <a:txBody>
                    <a:bodyPr/>
                    <a:lstStyle/>
                    <a:p>
                      <a:r>
                        <a:rPr lang="en-US" sz="1400" b="1" dirty="0"/>
                        <a:t>Project Scope:</a:t>
                      </a:r>
                      <a:r>
                        <a:rPr lang="en-US" sz="1600" b="1" dirty="0"/>
                        <a:t> </a:t>
                      </a:r>
                      <a:r>
                        <a:rPr lang="en-US" sz="1100" b="0" i="0" u="none" strike="noStrike" noProof="0" dirty="0">
                          <a:solidFill>
                            <a:schemeClr val="tx1"/>
                          </a:solidFill>
                          <a:latin typeface="Calibri"/>
                        </a:rPr>
                        <a:t>The project scope for SAMS includes the creation and implementation of a comprehensive precision agricultural system. This involves developing IoT sensors to track essential soil properties including pH, temperature, moisture content, and nutrient levels. Moreover, ML algorithms will be used for predictive analysis, providing information on crop production estimation and soil health. To make it easier for farmers to access and analyze historical and real-time data, the project also focuses on designing and implementing a user-friendly app. To make sure farmers are using the system efficiently, training sessions will also be held. </a:t>
                      </a:r>
                    </a:p>
                    <a:p>
                      <a:pPr lvl="0">
                        <a:buNone/>
                      </a:pPr>
                      <a:endParaRPr lang="en-US" sz="1400" b="0" i="0" u="none" strike="noStrike" noProof="0" dirty="0">
                        <a:solidFill>
                          <a:srgbClr val="374151"/>
                        </a:solidFill>
                        <a:latin typeface="Calibri"/>
                      </a:endParaRPr>
                    </a:p>
                    <a:p>
                      <a:pPr lvl="0">
                        <a:buNone/>
                      </a:pPr>
                      <a:r>
                        <a:rPr lang="en-US" sz="1400" b="1" i="0" u="none" strike="noStrike" noProof="0" dirty="0">
                          <a:solidFill>
                            <a:srgbClr val="000000"/>
                          </a:solidFill>
                          <a:latin typeface="Calibri"/>
                        </a:rPr>
                        <a:t>Benefits: </a:t>
                      </a:r>
                    </a:p>
                    <a:p>
                      <a:pPr marL="0" lvl="0" indent="0" algn="l">
                        <a:lnSpc>
                          <a:spcPct val="100000"/>
                        </a:lnSpc>
                        <a:spcBef>
                          <a:spcPts val="0"/>
                        </a:spcBef>
                        <a:spcAft>
                          <a:spcPts val="0"/>
                        </a:spcAft>
                        <a:buFont typeface="Arial"/>
                        <a:buChar char="•"/>
                      </a:pPr>
                      <a:r>
                        <a:rPr lang="en-IN" sz="1100" b="0" i="0" u="none" strike="noStrike" noProof="0" dirty="0">
                          <a:solidFill>
                            <a:schemeClr val="tx1"/>
                          </a:solidFill>
                        </a:rPr>
                        <a:t>    Enhances the quantity and quality of crops.</a:t>
                      </a:r>
                      <a:endParaRPr lang="en-IN" sz="1100" dirty="0"/>
                    </a:p>
                    <a:p>
                      <a:pPr marL="0" lvl="0" indent="0" algn="l">
                        <a:lnSpc>
                          <a:spcPct val="100000"/>
                        </a:lnSpc>
                        <a:spcBef>
                          <a:spcPts val="0"/>
                        </a:spcBef>
                        <a:spcAft>
                          <a:spcPts val="0"/>
                        </a:spcAft>
                        <a:buFont typeface="Arial"/>
                        <a:buChar char="•"/>
                      </a:pPr>
                      <a:r>
                        <a:rPr lang="en-IN" sz="1100" b="0" i="0" u="none" strike="noStrike" noProof="0" dirty="0">
                          <a:solidFill>
                            <a:schemeClr val="tx1"/>
                          </a:solidFill>
                        </a:rPr>
                        <a:t>    Detects crop diseases and pest infestations early on.</a:t>
                      </a:r>
                      <a:endParaRPr lang="en-IN" sz="1100" dirty="0"/>
                    </a:p>
                    <a:p>
                      <a:pPr marL="0" lvl="0" indent="0" algn="l">
                        <a:lnSpc>
                          <a:spcPct val="100000"/>
                        </a:lnSpc>
                        <a:spcBef>
                          <a:spcPts val="0"/>
                        </a:spcBef>
                        <a:spcAft>
                          <a:spcPts val="0"/>
                        </a:spcAft>
                        <a:buFont typeface="Arial"/>
                        <a:buChar char="•"/>
                      </a:pPr>
                      <a:r>
                        <a:rPr lang="en-IN" sz="1100" b="0" i="0" u="none" strike="noStrike" noProof="0" dirty="0">
                          <a:solidFill>
                            <a:schemeClr val="tx1"/>
                          </a:solidFill>
                        </a:rPr>
                        <a:t>    Enables farmers to make informed decisions based on data.</a:t>
                      </a:r>
                      <a:endParaRPr lang="en-IN" sz="1100" dirty="0"/>
                    </a:p>
                    <a:p>
                      <a:pPr marL="0" lvl="0" indent="0" algn="l">
                        <a:lnSpc>
                          <a:spcPct val="100000"/>
                        </a:lnSpc>
                        <a:spcBef>
                          <a:spcPts val="0"/>
                        </a:spcBef>
                        <a:spcAft>
                          <a:spcPts val="0"/>
                        </a:spcAft>
                        <a:buFont typeface="Arial"/>
                        <a:buChar char="•"/>
                      </a:pPr>
                      <a:r>
                        <a:rPr lang="en-IN" sz="1100" b="0" i="0" u="none" strike="noStrike" noProof="0" dirty="0">
                          <a:solidFill>
                            <a:schemeClr val="tx1"/>
                          </a:solidFill>
                        </a:rPr>
                        <a:t>    Reduces resource wastage through optimized irrigation and fertilization.</a:t>
                      </a:r>
                      <a:endParaRPr lang="en-IN" sz="1100" dirty="0"/>
                    </a:p>
                    <a:p>
                      <a:pPr marL="0" lvl="0" indent="0" algn="l">
                        <a:lnSpc>
                          <a:spcPct val="100000"/>
                        </a:lnSpc>
                        <a:spcBef>
                          <a:spcPts val="0"/>
                        </a:spcBef>
                        <a:spcAft>
                          <a:spcPts val="0"/>
                        </a:spcAft>
                        <a:buFont typeface="Arial"/>
                        <a:buChar char="•"/>
                      </a:pPr>
                      <a:r>
                        <a:rPr lang="en-IN" sz="1100" b="0" i="0" u="none" strike="noStrike" noProof="0" dirty="0">
                          <a:solidFill>
                            <a:schemeClr val="tx1"/>
                          </a:solidFill>
                        </a:rPr>
                        <a:t>    Increases farmers' competitiveness, leading to more opportunities.</a:t>
                      </a:r>
                      <a:endParaRPr lang="en-IN" sz="1100" dirty="0"/>
                    </a:p>
                    <a:p>
                      <a:pPr marL="0" lvl="0" indent="0" algn="l">
                        <a:lnSpc>
                          <a:spcPct val="100000"/>
                        </a:lnSpc>
                        <a:spcBef>
                          <a:spcPts val="0"/>
                        </a:spcBef>
                        <a:spcAft>
                          <a:spcPts val="0"/>
                        </a:spcAft>
                        <a:buFont typeface="Arial"/>
                        <a:buChar char="•"/>
                      </a:pPr>
                      <a:r>
                        <a:rPr lang="en-IN" sz="1100" b="0" i="0" u="none" strike="noStrike" noProof="0" dirty="0">
                          <a:solidFill>
                            <a:schemeClr val="tx1"/>
                          </a:solidFill>
                        </a:rPr>
                        <a:t>    Promotes sustainable practices by precisely managing resources and reducing environmental impact.</a:t>
                      </a:r>
                    </a:p>
                    <a:p>
                      <a:pPr marL="0" lvl="0" indent="0" algn="l">
                        <a:lnSpc>
                          <a:spcPct val="100000"/>
                        </a:lnSpc>
                        <a:spcBef>
                          <a:spcPts val="0"/>
                        </a:spcBef>
                        <a:spcAft>
                          <a:spcPts val="0"/>
                        </a:spcAft>
                        <a:buFont typeface="Arial"/>
                        <a:buChar char="•"/>
                      </a:pPr>
                      <a:endParaRPr lang="en-IN" sz="1100" b="0" i="0" u="none" strike="noStrike" noProof="0" dirty="0">
                        <a:solidFill>
                          <a:schemeClr val="tx1"/>
                        </a:solidFill>
                      </a:endParaRPr>
                    </a:p>
                    <a:p>
                      <a:pPr marL="0" lvl="0" indent="0" algn="l">
                        <a:lnSpc>
                          <a:spcPct val="100000"/>
                        </a:lnSpc>
                        <a:spcBef>
                          <a:spcPts val="0"/>
                        </a:spcBef>
                        <a:spcAft>
                          <a:spcPts val="0"/>
                        </a:spcAft>
                        <a:buFont typeface="Arial"/>
                        <a:buNone/>
                      </a:pPr>
                      <a:r>
                        <a:rPr lang="en-US" sz="1400" b="1" dirty="0"/>
                        <a:t>Timeline: Start Date: 02/01/2024 - End Date: 02/01/2026</a:t>
                      </a:r>
                      <a:endParaRPr lang="en-IN" sz="1400" b="1" dirty="0"/>
                    </a:p>
                  </a:txBody>
                  <a:tcPr/>
                </a:tc>
                <a:extLst>
                  <a:ext uri="{0D108BD9-81ED-4DB2-BD59-A6C34878D82A}">
                    <a16:rowId xmlns:a16="http://schemas.microsoft.com/office/drawing/2014/main" val="1677297188"/>
                  </a:ext>
                </a:extLst>
              </a:tr>
              <a:tr h="293289">
                <a:tc rowSpan="2">
                  <a:txBody>
                    <a:bodyPr/>
                    <a:lstStyle/>
                    <a:p>
                      <a:r>
                        <a:rPr lang="en-US" sz="1400" b="1"/>
                        <a:t>Team Members:</a:t>
                      </a:r>
                      <a:endParaRPr lang="en-US" sz="1400"/>
                    </a:p>
                    <a:p>
                      <a:pPr marL="342900" lvl="0" indent="-342900">
                        <a:buAutoNum type="arabicPeriod"/>
                      </a:pPr>
                      <a:r>
                        <a:rPr lang="en-US" sz="1100"/>
                        <a:t>Ann Dinh </a:t>
                      </a:r>
                    </a:p>
                    <a:p>
                      <a:pPr marL="342900" lvl="0" indent="-342900">
                        <a:buAutoNum type="arabicPeriod"/>
                      </a:pPr>
                      <a:r>
                        <a:rPr lang="en-US" sz="1100"/>
                        <a:t>Anjali Nepal</a:t>
                      </a:r>
                    </a:p>
                    <a:p>
                      <a:pPr marL="342900" lvl="0" indent="-342900">
                        <a:buAutoNum type="arabicPeriod"/>
                      </a:pPr>
                      <a:r>
                        <a:rPr lang="en-US" sz="1100" b="0" i="0" u="none" strike="noStrike" noProof="0">
                          <a:solidFill>
                            <a:srgbClr val="000000"/>
                          </a:solidFill>
                        </a:rPr>
                        <a:t>Kaustubh Gawande</a:t>
                      </a:r>
                    </a:p>
                    <a:p>
                      <a:pPr marL="342900" lvl="0" indent="-342900">
                        <a:buAutoNum type="arabicPeriod"/>
                      </a:pPr>
                      <a:r>
                        <a:rPr lang="en-US" sz="1100" b="0" i="0" u="none" strike="noStrike" noProof="0">
                          <a:solidFill>
                            <a:srgbClr val="000000"/>
                          </a:solidFill>
                          <a:latin typeface="Calibri"/>
                        </a:rPr>
                        <a:t>Swathi </a:t>
                      </a:r>
                      <a:r>
                        <a:rPr lang="en-US" sz="1100" b="0" i="0" u="none" strike="noStrike" noProof="0" err="1">
                          <a:solidFill>
                            <a:srgbClr val="000000"/>
                          </a:solidFill>
                          <a:latin typeface="Calibri"/>
                        </a:rPr>
                        <a:t>Manjunatha</a:t>
                      </a:r>
                      <a:endParaRPr lang="en-US" sz="1100" b="0" i="0" u="none" strike="noStrike" noProof="0">
                        <a:solidFill>
                          <a:srgbClr val="000000"/>
                        </a:solidFill>
                      </a:endParaRPr>
                    </a:p>
                    <a:p>
                      <a:pPr marL="342900" lvl="0" indent="-342900">
                        <a:buAutoNum type="arabicPeriod"/>
                      </a:pPr>
                      <a:r>
                        <a:rPr lang="en-US" sz="1100" err="1"/>
                        <a:t>Swikriti</a:t>
                      </a:r>
                      <a:r>
                        <a:rPr lang="en-US" sz="1100"/>
                        <a:t> Bhattarai</a:t>
                      </a:r>
                    </a:p>
                    <a:p>
                      <a:pPr marL="342900" lvl="0" indent="-342900">
                        <a:buAutoNum type="arabicPeriod"/>
                      </a:pPr>
                      <a:endParaRPr lang="en-US" sz="1500"/>
                    </a:p>
                    <a:p>
                      <a:pPr marL="0" lvl="0" indent="0">
                        <a:buNone/>
                      </a:pPr>
                      <a:endParaRPr lang="en-US" sz="1500"/>
                    </a:p>
                    <a:p>
                      <a:pPr marL="0" lvl="0" indent="0">
                        <a:buNone/>
                      </a:pPr>
                      <a:endParaRPr lang="en-US" sz="1500"/>
                    </a:p>
                    <a:p>
                      <a:pPr marL="342900" lvl="0" indent="-342900">
                        <a:buAutoNum type="arabicPeriod"/>
                      </a:pPr>
                      <a:endParaRPr lang="en-US" sz="1500"/>
                    </a:p>
                    <a:p>
                      <a:pPr marL="342900" lvl="0" indent="-342900">
                        <a:buAutoNum type="arabicPeriod"/>
                      </a:pPr>
                      <a:endParaRPr lang="en-US" sz="1500"/>
                    </a:p>
                  </a:txBody>
                  <a:tcPr/>
                </a:tc>
                <a:tc>
                  <a:txBody>
                    <a:bodyPr/>
                    <a:lstStyle/>
                    <a:p>
                      <a:pPr marL="0" lvl="0" indent="0" algn="l">
                        <a:lnSpc>
                          <a:spcPct val="100000"/>
                        </a:lnSpc>
                        <a:spcBef>
                          <a:spcPts val="0"/>
                        </a:spcBef>
                        <a:spcAft>
                          <a:spcPts val="0"/>
                        </a:spcAft>
                        <a:buNone/>
                      </a:pPr>
                      <a:endParaRPr lang="en-US" sz="1400" dirty="0"/>
                    </a:p>
                  </a:txBody>
                  <a:tcPr/>
                </a:tc>
                <a:extLst>
                  <a:ext uri="{0D108BD9-81ED-4DB2-BD59-A6C34878D82A}">
                    <a16:rowId xmlns:a16="http://schemas.microsoft.com/office/drawing/2014/main" val="2968365323"/>
                  </a:ext>
                </a:extLst>
              </a:tr>
              <a:tr h="1626782">
                <a:tc vMerge="1">
                  <a:txBody>
                    <a:bodyPr/>
                    <a:lstStyle/>
                    <a:p>
                      <a:endParaRPr lang="en-US"/>
                    </a:p>
                  </a:txBody>
                  <a:tcPr/>
                </a:tc>
                <a:tc>
                  <a:txBody>
                    <a:bodyPr/>
                    <a:lstStyle/>
                    <a:p>
                      <a:endParaRPr lang="en-US" sz="1400" b="1" dirty="0"/>
                    </a:p>
                    <a:p>
                      <a:endParaRPr lang="en-US" dirty="0"/>
                    </a:p>
                    <a:p>
                      <a:pPr marL="0" lvl="0" indent="0">
                        <a:buFontTx/>
                        <a:buNone/>
                      </a:pPr>
                      <a:endParaRPr lang="en-US" dirty="0"/>
                    </a:p>
                  </a:txBody>
                  <a:tcPr/>
                </a:tc>
                <a:extLst>
                  <a:ext uri="{0D108BD9-81ED-4DB2-BD59-A6C34878D82A}">
                    <a16:rowId xmlns:a16="http://schemas.microsoft.com/office/drawing/2014/main" val="3128204458"/>
                  </a:ext>
                </a:extLst>
              </a:tr>
            </a:tbl>
          </a:graphicData>
        </a:graphic>
      </p:graphicFrame>
      <p:graphicFrame>
        <p:nvGraphicFramePr>
          <p:cNvPr id="2" name="Table 1">
            <a:extLst>
              <a:ext uri="{FF2B5EF4-FFF2-40B4-BE49-F238E27FC236}">
                <a16:creationId xmlns:a16="http://schemas.microsoft.com/office/drawing/2014/main" id="{140B37E2-42AF-49A0-8355-F9948855B643}"/>
              </a:ext>
            </a:extLst>
          </p:cNvPr>
          <p:cNvGraphicFramePr>
            <a:graphicFrameLocks noGrp="1"/>
          </p:cNvGraphicFramePr>
          <p:nvPr>
            <p:extLst>
              <p:ext uri="{D42A27DB-BD31-4B8C-83A1-F6EECF244321}">
                <p14:modId xmlns:p14="http://schemas.microsoft.com/office/powerpoint/2010/main" val="130880105"/>
              </p:ext>
            </p:extLst>
          </p:nvPr>
        </p:nvGraphicFramePr>
        <p:xfrm>
          <a:off x="5472545" y="5149272"/>
          <a:ext cx="6642094" cy="1645920"/>
        </p:xfrm>
        <a:graphic>
          <a:graphicData uri="http://schemas.openxmlformats.org/drawingml/2006/table">
            <a:tbl>
              <a:tblPr firstRow="1" bandRow="1">
                <a:tableStyleId>{93296810-A885-4BE3-A3E7-6D5BEEA58F35}</a:tableStyleId>
              </a:tblPr>
              <a:tblGrid>
                <a:gridCol w="1632476">
                  <a:extLst>
                    <a:ext uri="{9D8B030D-6E8A-4147-A177-3AD203B41FA5}">
                      <a16:colId xmlns:a16="http://schemas.microsoft.com/office/drawing/2014/main" val="451323135"/>
                    </a:ext>
                  </a:extLst>
                </a:gridCol>
                <a:gridCol w="1788490">
                  <a:extLst>
                    <a:ext uri="{9D8B030D-6E8A-4147-A177-3AD203B41FA5}">
                      <a16:colId xmlns:a16="http://schemas.microsoft.com/office/drawing/2014/main" val="2722641839"/>
                    </a:ext>
                  </a:extLst>
                </a:gridCol>
                <a:gridCol w="1440517">
                  <a:extLst>
                    <a:ext uri="{9D8B030D-6E8A-4147-A177-3AD203B41FA5}">
                      <a16:colId xmlns:a16="http://schemas.microsoft.com/office/drawing/2014/main" val="546140518"/>
                    </a:ext>
                  </a:extLst>
                </a:gridCol>
                <a:gridCol w="1780611">
                  <a:extLst>
                    <a:ext uri="{9D8B030D-6E8A-4147-A177-3AD203B41FA5}">
                      <a16:colId xmlns:a16="http://schemas.microsoft.com/office/drawing/2014/main" val="1378715228"/>
                    </a:ext>
                  </a:extLst>
                </a:gridCol>
              </a:tblGrid>
              <a:tr h="401160">
                <a:tc>
                  <a:txBody>
                    <a:bodyPr/>
                    <a:lstStyle/>
                    <a:p>
                      <a:r>
                        <a:rPr lang="en-US" sz="1200" dirty="0"/>
                        <a:t>Defining – 4 months</a:t>
                      </a:r>
                    </a:p>
                  </a:txBody>
                  <a:tcPr/>
                </a:tc>
                <a:tc>
                  <a:txBody>
                    <a:bodyPr/>
                    <a:lstStyle/>
                    <a:p>
                      <a:r>
                        <a:rPr lang="en-US" sz="1200" dirty="0"/>
                        <a:t>Planning </a:t>
                      </a:r>
                      <a:r>
                        <a:rPr lang="en-US" sz="1200"/>
                        <a:t>– </a:t>
                      </a:r>
                      <a:r>
                        <a:rPr lang="en-US" sz="1200" dirty="0"/>
                        <a:t>5</a:t>
                      </a:r>
                      <a:r>
                        <a:rPr lang="en-US" sz="1200"/>
                        <a:t> </a:t>
                      </a:r>
                      <a:r>
                        <a:rPr lang="en-US" sz="1200" dirty="0"/>
                        <a:t>months</a:t>
                      </a:r>
                    </a:p>
                  </a:txBody>
                  <a:tcPr/>
                </a:tc>
                <a:tc>
                  <a:txBody>
                    <a:bodyPr/>
                    <a:lstStyle/>
                    <a:p>
                      <a:r>
                        <a:rPr lang="en-US" sz="1200" dirty="0"/>
                        <a:t>Executing – 11 months</a:t>
                      </a:r>
                    </a:p>
                  </a:txBody>
                  <a:tcPr/>
                </a:tc>
                <a:tc>
                  <a:txBody>
                    <a:bodyPr/>
                    <a:lstStyle/>
                    <a:p>
                      <a:r>
                        <a:rPr lang="en-US" sz="1200" dirty="0"/>
                        <a:t>Closing - 4 months</a:t>
                      </a:r>
                    </a:p>
                  </a:txBody>
                  <a:tcPr/>
                </a:tc>
                <a:extLst>
                  <a:ext uri="{0D108BD9-81ED-4DB2-BD59-A6C34878D82A}">
                    <a16:rowId xmlns:a16="http://schemas.microsoft.com/office/drawing/2014/main" val="4275951450"/>
                  </a:ext>
                </a:extLst>
              </a:tr>
              <a:tr h="1054900">
                <a:tc>
                  <a:txBody>
                    <a:bodyPr/>
                    <a:lstStyle/>
                    <a:p>
                      <a:r>
                        <a:rPr lang="en-US" sz="1200"/>
                        <a:t>Initiation, market research, defining project’s goal and objective, stakeholders, &amp; deliverables</a:t>
                      </a:r>
                    </a:p>
                  </a:txBody>
                  <a:tcPr/>
                </a:tc>
                <a:tc>
                  <a:txBody>
                    <a:bodyPr/>
                    <a:lstStyle/>
                    <a:p>
                      <a:r>
                        <a:rPr lang="en-US" sz="1200"/>
                        <a:t>Resource allocation, risk assessment, tasks and responsibilities, determining timeline</a:t>
                      </a:r>
                    </a:p>
                  </a:txBody>
                  <a:tcPr/>
                </a:tc>
                <a:tc>
                  <a:txBody>
                    <a:bodyPr/>
                    <a:lstStyle/>
                    <a:p>
                      <a:pPr marL="0" indent="0">
                        <a:buFont typeface="Arial" panose="020B0604020202020204" pitchFamily="34" charset="0"/>
                        <a:buNone/>
                      </a:pPr>
                      <a:r>
                        <a:rPr lang="en-US" sz="1200"/>
                        <a:t>Sensor deployment, software development, user training</a:t>
                      </a:r>
                    </a:p>
                  </a:txBody>
                  <a:tcPr/>
                </a:tc>
                <a:tc>
                  <a:txBody>
                    <a:bodyPr/>
                    <a:lstStyle/>
                    <a:p>
                      <a:r>
                        <a:rPr lang="en-US" sz="1200" dirty="0"/>
                        <a:t>Monitoring, evaluation &amp; documentation, post-project review</a:t>
                      </a:r>
                    </a:p>
                  </a:txBody>
                  <a:tcPr/>
                </a:tc>
                <a:extLst>
                  <a:ext uri="{0D108BD9-81ED-4DB2-BD59-A6C34878D82A}">
                    <a16:rowId xmlns:a16="http://schemas.microsoft.com/office/drawing/2014/main" val="2467893276"/>
                  </a:ext>
                </a:extLst>
              </a:tr>
            </a:tbl>
          </a:graphicData>
        </a:graphic>
      </p:graphicFrame>
    </p:spTree>
    <p:extLst>
      <p:ext uri="{BB962C8B-B14F-4D97-AF65-F5344CB8AC3E}">
        <p14:creationId xmlns:p14="http://schemas.microsoft.com/office/powerpoint/2010/main" val="42289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96BE5D8A2AF647AC77A05ABA199331" ma:contentTypeVersion="4" ma:contentTypeDescription="Create a new document." ma:contentTypeScope="" ma:versionID="e8f39f9193d4dcdbafaf7f5c60e0bca9">
  <xsd:schema xmlns:xsd="http://www.w3.org/2001/XMLSchema" xmlns:xs="http://www.w3.org/2001/XMLSchema" xmlns:p="http://schemas.microsoft.com/office/2006/metadata/properties" xmlns:ns2="8f371cf9-6b85-48ee-ae77-8a839ddced72" targetNamespace="http://schemas.microsoft.com/office/2006/metadata/properties" ma:root="true" ma:fieldsID="12e9b40fae483e9502158e96b9d040a6" ns2:_="">
    <xsd:import namespace="8f371cf9-6b85-48ee-ae77-8a839ddced7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371cf9-6b85-48ee-ae77-8a839ddced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A1832A-EB75-4D4A-A070-95D80FD18E20}">
  <ds:schemaRefs>
    <ds:schemaRef ds:uri="http://schemas.microsoft.com/sharepoint/v3/contenttype/forms"/>
  </ds:schemaRefs>
</ds:datastoreItem>
</file>

<file path=customXml/itemProps2.xml><?xml version="1.0" encoding="utf-8"?>
<ds:datastoreItem xmlns:ds="http://schemas.openxmlformats.org/officeDocument/2006/customXml" ds:itemID="{57D02E83-27B1-4325-A020-A2604FB7E7C6}">
  <ds:schemaRefs>
    <ds:schemaRef ds:uri="8f371cf9-6b85-48ee-ae77-8a839ddced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657</Words>
  <Application>Microsoft Office PowerPoint</Application>
  <PresentationFormat>Widescreen</PresentationFormat>
  <Paragraphs>54</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Bahnschrift</vt:lpstr>
      <vt:lpstr>Calibri</vt:lpstr>
      <vt:lpstr>Calibri Light</vt:lpstr>
      <vt:lpstr>Office Theme</vt:lpstr>
      <vt:lpstr>Smart Agriculture Monitoring System: SAMS "Your Farm, Our Technology"</vt:lpstr>
      <vt:lpstr>PowerPoint Presentation</vt:lpstr>
    </vt:vector>
  </TitlesOfParts>
  <Company>UT Southwestern Medical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Koganti</dc:creator>
  <cp:lastModifiedBy>Nepal, Anjali</cp:lastModifiedBy>
  <cp:revision>1</cp:revision>
  <dcterms:created xsi:type="dcterms:W3CDTF">2019-07-25T19:56:36Z</dcterms:created>
  <dcterms:modified xsi:type="dcterms:W3CDTF">2024-01-31T16:32:43Z</dcterms:modified>
</cp:coreProperties>
</file>