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  <p:sldId id="270" r:id="rId13"/>
    <p:sldId id="272" r:id="rId14"/>
    <p:sldId id="271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presProps" Target="presProps.xml" /><Relationship Id="rId2" Type="http://schemas.openxmlformats.org/officeDocument/2006/relationships/slide" Target="slides/slide1.xml" /><Relationship Id="rId16" Type="http://schemas.openxmlformats.org/officeDocument/2006/relationships/notesMaster" Target="notesMasters/notesMaster1.xml" /><Relationship Id="rId20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theme" Target="theme/theme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29-08-2025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 /><Relationship Id="rId1" Type="http://schemas.openxmlformats.org/officeDocument/2006/relationships/slideLayout" Target="../slideLayouts/slideLayout4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 /><Relationship Id="rId2" Type="http://schemas.openxmlformats.org/officeDocument/2006/relationships/image" Target="../media/image11.jpe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13.jpeg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1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</a:t>
            </a:r>
            <a:r>
              <a:rPr lang="en-IN" sz="2400" dirty="0"/>
              <a:t> Swathi R </a:t>
            </a:r>
            <a:endParaRPr lang="en-US" sz="2400" dirty="0"/>
          </a:p>
          <a:p>
            <a:r>
              <a:rPr lang="en-US" sz="2400" dirty="0"/>
              <a:t>REGISTER NO AND NMID: 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DEPARTMENT: </a:t>
            </a:r>
            <a:r>
              <a:rPr lang="en-IN" sz="2400" dirty="0"/>
              <a:t>Bachler of computer application </a:t>
            </a:r>
            <a:endParaRPr lang="en-US" sz="2400" dirty="0"/>
          </a:p>
          <a:p>
            <a:r>
              <a:rPr lang="en-US" sz="2400" dirty="0"/>
              <a:t>COLLEGE: </a:t>
            </a:r>
            <a:r>
              <a:rPr lang="en-IN" sz="2400" dirty="0"/>
              <a:t>Vallaiammai women’s College of arts and science/Annamalai University 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74A56EE-09FE-4062-C8C3-53589908B069}"/>
              </a:ext>
            </a:extLst>
          </p:cNvPr>
          <p:cNvSpPr txBox="1"/>
          <p:nvPr/>
        </p:nvSpPr>
        <p:spPr>
          <a:xfrm>
            <a:off x="739775" y="1695450"/>
            <a:ext cx="706253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/>
              <a:t>Title: “Portfolio Showcase”</a:t>
            </a:r>
          </a:p>
          <a:p>
            <a:pPr algn="l"/>
            <a:r>
              <a:rPr lang="en-IN"/>
              <a:t>
- Screenshots:</a:t>
            </a:r>
          </a:p>
          <a:p>
            <a:pPr algn="l"/>
            <a:r>
              <a:rPr lang="en-IN"/>
              <a:t>
- Description: “A visually appealing and functional portfolio</a:t>
            </a:r>
          </a:p>
          <a:p>
            <a:pPr algn="l"/>
            <a:r>
              <a:rPr lang="en-IN"/>
              <a:t>
that showcases my skills and experience.”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7612B8-AA28-1B67-7FD9-26D31948923E}"/>
              </a:ext>
            </a:extLst>
          </p:cNvPr>
          <p:cNvSpPr txBox="1"/>
          <p:nvPr/>
        </p:nvSpPr>
        <p:spPr>
          <a:xfrm>
            <a:off x="1130968" y="1594884"/>
            <a:ext cx="6116893" cy="3767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/>
              <a:t>Title: “Conclusion”</a:t>
            </a:r>
          </a:p>
          <a:p>
            <a:pPr algn="l"/>
            <a:r>
              <a:rPr lang="en-IN"/>
              <a:t>
- Summary: “My FWD creative student portfolio</a:t>
            </a:r>
          </a:p>
          <a:p>
            <a:pPr algn="l"/>
            <a:r>
              <a:rPr lang="en-IN"/>
              <a:t>
showcases my skills and experience in front-end</a:t>
            </a:r>
          </a:p>
          <a:p>
            <a:pPr algn="l"/>
            <a:r>
              <a:rPr lang="en-IN"/>
              <a:t>
development, web design, and other creative</a:t>
            </a:r>
          </a:p>
          <a:p>
            <a:pPr algn="l"/>
            <a:r>
              <a:rPr lang="en-IN"/>
              <a:t>
pursuits.”</a:t>
            </a:r>
          </a:p>
          <a:p>
            <a:pPr algn="l"/>
            <a:r>
              <a:rPr lang="en-IN"/>
              <a:t>
- Call-to-Action: “View my portfolio and let’s</a:t>
            </a:r>
          </a:p>
          <a:p>
            <a:pPr algn="l"/>
            <a:r>
              <a:rPr lang="en-IN"/>
              <a:t>
connect!”</a:t>
            </a: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D5B75-2246-DEF6-44E8-CE795DD9D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GitHub </a:t>
            </a:r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53E844-B929-3427-DDDA-19D7EF08C852}"/>
              </a:ext>
            </a:extLst>
          </p:cNvPr>
          <p:cNvSpPr txBox="1"/>
          <p:nvPr/>
        </p:nvSpPr>
        <p:spPr>
          <a:xfrm>
            <a:off x="490638" y="1912822"/>
            <a:ext cx="839067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Title: "GitHub Repository“</a:t>
            </a:r>
            <a:endParaRPr lang="en-IN" dirty="0"/>
          </a:p>
          <a:p>
            <a:pPr marL="285750" indent="-285750">
              <a:buFontTx/>
              <a:buChar char="-"/>
            </a:pPr>
            <a:r>
              <a:rPr lang="en-US" dirty="0"/>
              <a:t>- Link</a:t>
            </a:r>
            <a:r>
              <a:rPr lang="en-IN" dirty="0"/>
              <a:t>: </a:t>
            </a:r>
          </a:p>
          <a:p>
            <a:pPr marL="285750" indent="-285750">
              <a:buFontTx/>
              <a:buChar char="-"/>
            </a:pPr>
            <a:r>
              <a:rPr lang="en-US" dirty="0"/>
              <a:t>- Description: "View the code for my portfolio on GitHub."</a:t>
            </a:r>
          </a:p>
        </p:txBody>
      </p:sp>
    </p:spTree>
    <p:extLst>
      <p:ext uri="{BB962C8B-B14F-4D97-AF65-F5344CB8AC3E}">
        <p14:creationId xmlns:p14="http://schemas.microsoft.com/office/powerpoint/2010/main" val="1555718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D5B75-2246-DEF6-44E8-CE795DD9D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GitHub </a:t>
            </a:r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53E844-B929-3427-DDDA-19D7EF08C852}"/>
              </a:ext>
            </a:extLst>
          </p:cNvPr>
          <p:cNvSpPr txBox="1"/>
          <p:nvPr/>
        </p:nvSpPr>
        <p:spPr>
          <a:xfrm>
            <a:off x="490638" y="1912822"/>
            <a:ext cx="839067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Title: "GitHub Repository“</a:t>
            </a:r>
            <a:endParaRPr lang="en-IN" dirty="0"/>
          </a:p>
          <a:p>
            <a:pPr marL="285750" indent="-285750">
              <a:buFontTx/>
              <a:buChar char="-"/>
            </a:pPr>
            <a:r>
              <a:rPr lang="en-US" dirty="0"/>
              <a:t>- Link</a:t>
            </a:r>
            <a:r>
              <a:rPr lang="en-IN" dirty="0"/>
              <a:t>: https://github.com/swathi03022006</a:t>
            </a:r>
          </a:p>
          <a:p>
            <a:pPr marL="285750" indent="-285750">
              <a:buFontTx/>
              <a:buChar char="-"/>
            </a:pPr>
            <a:r>
              <a:rPr lang="en-US" dirty="0"/>
              <a:t>- Description: "View the code for my portfolio on GitHub."</a:t>
            </a:r>
          </a:p>
        </p:txBody>
      </p:sp>
    </p:spTree>
    <p:extLst>
      <p:ext uri="{BB962C8B-B14F-4D97-AF65-F5344CB8AC3E}">
        <p14:creationId xmlns:p14="http://schemas.microsoft.com/office/powerpoint/2010/main" val="33740659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AF1C1-7509-E240-E6BB-F2685DECA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70E402-27D7-F36D-8E72-551CAD459AAC}"/>
              </a:ext>
            </a:extLst>
          </p:cNvPr>
          <p:cNvSpPr txBox="1"/>
          <p:nvPr/>
        </p:nvSpPr>
        <p:spPr>
          <a:xfrm>
            <a:off x="860258" y="1902813"/>
            <a:ext cx="61000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https://github.com/swathi03022006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9388EB-2F90-5C0D-91EF-94A1E96B6C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8347" y="1401365"/>
            <a:ext cx="2438400" cy="541866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E68B105-7B85-EC4F-976A-DDF06C22FB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947" y="1401366"/>
            <a:ext cx="2438400" cy="54186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DE82874-73DB-67D1-3B02-6F091F4F26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6747" y="1401364"/>
            <a:ext cx="2438400" cy="5418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458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</a:p>
          <a:p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Creating a student portfolio using FWD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472738" y="2332121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99F37C-4CEF-89BB-7011-FC92A42653C7}"/>
              </a:ext>
            </a:extLst>
          </p:cNvPr>
          <p:cNvSpPr txBox="1"/>
          <p:nvPr/>
        </p:nvSpPr>
        <p:spPr>
          <a:xfrm>
            <a:off x="1064453" y="1801876"/>
            <a:ext cx="451314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/>
              <a:t>Title: “Creating a Creative Student Portfolio”</a:t>
            </a:r>
          </a:p>
          <a:p>
            <a:pPr algn="l"/>
            <a:r>
              <a:rPr lang="en-IN"/>
              <a:t>
- Problem Statement: “As a student, I want to</a:t>
            </a:r>
          </a:p>
          <a:p>
            <a:pPr algn="l"/>
            <a:r>
              <a:rPr lang="en-IN"/>
              <a:t>
showcase my projects and skills in a visually</a:t>
            </a:r>
          </a:p>
          <a:p>
            <a:pPr algn="l"/>
            <a:r>
              <a:rPr lang="en-IN"/>
              <a:t>
appealing and easy-to-navigate portfolio, so that I</a:t>
            </a:r>
          </a:p>
          <a:p>
            <a:pPr algn="l"/>
            <a:r>
              <a:rPr lang="en-IN"/>
              <a:t>
can demonstrate my capabilities to potential</a:t>
            </a:r>
          </a:p>
          <a:p>
            <a:pPr algn="l"/>
            <a:r>
              <a:rPr lang="en-IN"/>
              <a:t>
employers and peers.”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594796-3BA2-174B-3781-1969AA2824CC}"/>
              </a:ext>
            </a:extLst>
          </p:cNvPr>
          <p:cNvSpPr txBox="1"/>
          <p:nvPr/>
        </p:nvSpPr>
        <p:spPr>
          <a:xfrm>
            <a:off x="5185610" y="2520616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2311998-50A2-A163-4C39-1C637DB48472}"/>
              </a:ext>
            </a:extLst>
          </p:cNvPr>
          <p:cNvSpPr txBox="1"/>
          <p:nvPr/>
        </p:nvSpPr>
        <p:spPr>
          <a:xfrm>
            <a:off x="5185610" y="2520616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09F9F7-2B43-41BF-C086-4828F4724B7A}"/>
              </a:ext>
            </a:extLst>
          </p:cNvPr>
          <p:cNvSpPr txBox="1"/>
          <p:nvPr/>
        </p:nvSpPr>
        <p:spPr>
          <a:xfrm>
            <a:off x="1010654" y="1586984"/>
            <a:ext cx="642486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/>
              <a:t>Title: “FWD Creative Student Portfolio”</a:t>
            </a:r>
          </a:p>
          <a:p>
            <a:pPr algn="l"/>
            <a:r>
              <a:rPr lang="en-IN"/>
              <a:t>
- Project Description: “A web-based portfolio</a:t>
            </a:r>
          </a:p>
          <a:p>
            <a:pPr algn="l"/>
            <a:r>
              <a:rPr lang="en-IN"/>
              <a:t>
showcasing my projects, skills, and experience in</a:t>
            </a:r>
          </a:p>
          <a:p>
            <a:pPr algn="l"/>
            <a:r>
              <a:rPr lang="en-IN"/>
              <a:t>
front-end development, web design, and other</a:t>
            </a:r>
          </a:p>
          <a:p>
            <a:pPr algn="l"/>
            <a:r>
              <a:rPr lang="en-IN"/>
              <a:t>
creative pursuits.”</a:t>
            </a:r>
          </a:p>
          <a:p>
            <a:pPr algn="l"/>
            <a:r>
              <a:rPr lang="en-IN"/>
              <a:t>
Goals:</a:t>
            </a:r>
          </a:p>
          <a:p>
            <a:pPr algn="l"/>
            <a:r>
              <a:rPr lang="en-IN"/>
              <a:t>
 - Showcase projects and skills</a:t>
            </a:r>
          </a:p>
          <a:p>
            <a:pPr algn="l"/>
            <a:r>
              <a:rPr lang="en-IN"/>
              <a:t>
 - Demonstrate creativity and technical abilities</a:t>
            </a:r>
          </a:p>
          <a:p>
            <a:pPr algn="l"/>
            <a:r>
              <a:rPr lang="en-IN"/>
              <a:t>
 - Easy to navigate and visually appealing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67914D-DE13-E418-2E8E-5977E70161FC}"/>
              </a:ext>
            </a:extLst>
          </p:cNvPr>
          <p:cNvSpPr txBox="1"/>
          <p:nvPr/>
        </p:nvSpPr>
        <p:spPr>
          <a:xfrm>
            <a:off x="1484850" y="1695450"/>
            <a:ext cx="5014595" cy="47928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/>
              <a:t>Title: “Target Audience”</a:t>
            </a:r>
          </a:p>
          <a:p>
            <a:pPr algn="l"/>
            <a:r>
              <a:rPr lang="en-IN"/>
              <a:t>
- Description: “Potential employers, peers, and</a:t>
            </a:r>
          </a:p>
          <a:p>
            <a:pPr algn="l"/>
            <a:r>
              <a:rPr lang="en-IN"/>
              <a:t>
mentors who want to view my projects and skills.”</a:t>
            </a:r>
          </a:p>
          <a:p>
            <a:pPr algn="l"/>
            <a:r>
              <a:rPr lang="en-IN"/>
              <a:t>
- User Personas:</a:t>
            </a:r>
          </a:p>
          <a:p>
            <a:pPr algn="l"/>
            <a:r>
              <a:rPr lang="en-IN"/>
              <a:t>
 - Employers looking for skilled</a:t>
            </a:r>
          </a:p>
          <a:p>
            <a:pPr algn="l"/>
            <a:r>
              <a:rPr lang="en-IN"/>
              <a:t>
developers/designers</a:t>
            </a:r>
          </a:p>
          <a:p>
            <a:pPr algn="l"/>
            <a:r>
              <a:rPr lang="en-IN"/>
              <a:t>
 - Peers seeking inspiration or collaboration</a:t>
            </a:r>
          </a:p>
          <a:p>
            <a:pPr algn="l"/>
            <a:r>
              <a:rPr lang="en-IN"/>
              <a:t>
opportunities</a:t>
            </a:r>
          </a:p>
          <a:p>
            <a:pPr algn="l"/>
            <a:r>
              <a:rPr lang="en-IN"/>
              <a:t>
 - Mentors providing guidance and feedback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476805-0D12-3BE6-7580-CB85A3C480D5}"/>
              </a:ext>
            </a:extLst>
          </p:cNvPr>
          <p:cNvSpPr txBox="1"/>
          <p:nvPr/>
        </p:nvSpPr>
        <p:spPr>
          <a:xfrm>
            <a:off x="1431758" y="2380674"/>
            <a:ext cx="702644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/>
              <a:t>Title: “Technologies Used”</a:t>
            </a:r>
          </a:p>
          <a:p>
            <a:pPr algn="l"/>
            <a:r>
              <a:rPr lang="en-IN"/>
              <a:t>
- List:</a:t>
            </a:r>
          </a:p>
          <a:p>
            <a:pPr algn="l"/>
            <a:r>
              <a:rPr lang="en-IN"/>
              <a:t>
 - HTML/CSS/JavaScript</a:t>
            </a:r>
          </a:p>
          <a:p>
            <a:pPr algn="l"/>
            <a:r>
              <a:rPr lang="en-IN"/>
              <a:t>
 - Front-end framework (e.g., React)</a:t>
            </a:r>
          </a:p>
          <a:p>
            <a:pPr algn="l"/>
            <a:r>
              <a:rPr lang="en-IN"/>
              <a:t>
 - Design tools (e.g., Figma, Adobe XD)</a:t>
            </a:r>
          </a:p>
          <a:p>
            <a:pPr algn="l"/>
            <a:r>
              <a:rPr lang="en-IN"/>
              <a:t>
 - Version control (e.g., GitHub)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B7235D5-5F38-F639-3D31-B837C904F19A}"/>
              </a:ext>
            </a:extLst>
          </p:cNvPr>
          <p:cNvSpPr txBox="1"/>
          <p:nvPr/>
        </p:nvSpPr>
        <p:spPr>
          <a:xfrm>
            <a:off x="908886" y="1305341"/>
            <a:ext cx="565484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/>
              <a:t>Title: “Design Concept”</a:t>
            </a:r>
          </a:p>
          <a:p>
            <a:pPr algn="l"/>
            <a:r>
              <a:rPr lang="en-IN"/>
              <a:t>
- Description: “A clean, modern design with a focus on</a:t>
            </a:r>
          </a:p>
          <a:p>
            <a:pPr algn="l"/>
            <a:r>
              <a:rPr lang="en-IN"/>
              <a:t>
showcasing projects and skills.”</a:t>
            </a:r>
          </a:p>
          <a:p>
            <a:pPr algn="l"/>
            <a:r>
              <a:rPr lang="en-IN"/>
              <a:t>
- Layout:</a:t>
            </a:r>
          </a:p>
          <a:p>
            <a:pPr algn="l"/>
            <a:r>
              <a:rPr lang="en-IN"/>
              <a:t>
 - Hero section with introduction and call-to-action</a:t>
            </a:r>
          </a:p>
          <a:p>
            <a:pPr algn="l"/>
            <a:r>
              <a:rPr lang="en-IN"/>
              <a:t>
 - Project showcase with images, descriptions, and</a:t>
            </a:r>
          </a:p>
          <a:p>
            <a:pPr algn="l"/>
            <a:r>
              <a:rPr lang="en-IN"/>
              <a:t>
links</a:t>
            </a:r>
          </a:p>
          <a:p>
            <a:pPr algn="l"/>
            <a:r>
              <a:rPr lang="en-IN"/>
              <a:t>
 - Skills and experience section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8BA93E-0070-3F83-76A1-FDF3BD009002}"/>
              </a:ext>
            </a:extLst>
          </p:cNvPr>
          <p:cNvSpPr txBox="1"/>
          <p:nvPr/>
        </p:nvSpPr>
        <p:spPr>
          <a:xfrm>
            <a:off x="1263316" y="1491916"/>
            <a:ext cx="577515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/>
              <a:t>Title: “Key Features”</a:t>
            </a:r>
          </a:p>
          <a:p>
            <a:pPr algn="l"/>
            <a:r>
              <a:rPr lang="en-IN"/>
              <a:t>
- List:</a:t>
            </a:r>
          </a:p>
          <a:p>
            <a:pPr algn="l"/>
            <a:r>
              <a:rPr lang="en-IN"/>
              <a:t>
 - Responsive design for mobile and desktop</a:t>
            </a:r>
          </a:p>
          <a:p>
            <a:pPr algn="l"/>
            <a:r>
              <a:rPr lang="en-IN"/>
              <a:t>
 - Project filtering and sorting</a:t>
            </a:r>
          </a:p>
          <a:p>
            <a:pPr algn="l"/>
            <a:r>
              <a:rPr lang="en-IN"/>
              <a:t>
 - Interactive elements (e.g., animations, hover</a:t>
            </a:r>
          </a:p>
          <a:p>
            <a:pPr algn="l"/>
            <a:r>
              <a:rPr lang="en-IN"/>
              <a:t>
effects)</a:t>
            </a:r>
          </a:p>
          <a:p>
            <a:pPr algn="l"/>
            <a:r>
              <a:rPr lang="en-IN"/>
              <a:t>
 - Contact form or email link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336</TotalTime>
  <Words>87</Words>
  <Application>Microsoft Office PowerPoint</Application>
  <PresentationFormat>Widescreen</PresentationFormat>
  <Paragraphs>39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CONCLUSION</vt:lpstr>
      <vt:lpstr>GitHub </vt:lpstr>
      <vt:lpstr>GitHub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Swathi Swathi</cp:lastModifiedBy>
  <cp:revision>24</cp:revision>
  <dcterms:created xsi:type="dcterms:W3CDTF">2024-03-29T15:07:22Z</dcterms:created>
  <dcterms:modified xsi:type="dcterms:W3CDTF">2025-08-29T08:47:09Z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