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58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8D84-141B-44FB-B889-61DFB5BED5A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DD41-3BF2-4DC1-8B10-942828F78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rwar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8858312" cy="6429420"/>
          </a:xfrm>
          <a:prstGeom prst="rect">
            <a:avLst/>
          </a:prstGeom>
        </p:spPr>
      </p:pic>
      <p:pic>
        <p:nvPicPr>
          <p:cNvPr id="5" name="Picture 4" descr="starwars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2076619"/>
            <a:ext cx="6349207" cy="2704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STAR WARS GAME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NAME OF THE BATCH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S.MEGHA              911019104010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R.SARANYA         911019104023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A.SWATHI             911019104027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NAME OF THE GUIDE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Mrs .K . RANI   M.E ( Ass .Prof ./CSE)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625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Wars Game is a well- known game among children even among matured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game comes with a single player mode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Star War Game in python is an easy game for all.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graphics of the game play system is good and smooth to control for the users.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Talking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approximately the game play of the system, the gambling strategies are too easy, all you need to do is simply pass round and hit enemies through firing bullets.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game is controlled through a keyboard (up, down, right, left arrow keys). It means that the more you crash or hit enemies through bullets, the more a highest game score to 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enemies crashed with your plane then the game is over and again you have to start a new game.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Star wars Game is very easy to play for children.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Star wars game in python is an easy game for all.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is good and smooth to control for the user.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game is controlled through a keyboard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(up , down , right arrow key , left arrow key).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SOFTWARE SPECIFICATION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Python provides a built –in library called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Which used to develop the game.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Once we understand the basic concepts of python programming.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We can use the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library to make games with attractive graphics, suitable animation and sound.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a cross-platform library that is used to design video games.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SYSTEM SPECIFICATION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Hardware Specification</a:t>
            </a:r>
          </a:p>
          <a:p>
            <a:pPr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      PROSESSOR                           :     AMD PRO A4-4350B R4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      RAM                                        :      4 GB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      HARD DISK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     430.7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GB</a:t>
            </a:r>
          </a:p>
          <a:p>
            <a:pPr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Specification</a:t>
            </a:r>
          </a:p>
          <a:p>
            <a:pPr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OPERATING SYSTEM         :       Windows 10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       BACKEND                             :        python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TARWAR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1" y="1600200"/>
            <a:ext cx="6357982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341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STAR WARS GAME</vt:lpstr>
      <vt:lpstr>ABSTRACT</vt:lpstr>
      <vt:lpstr>ADVANTAGE</vt:lpstr>
      <vt:lpstr>SOFTWARE SPECIFICATION</vt:lpstr>
      <vt:lpstr>SYSTEM SPECIFICATION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21</cp:revision>
  <dcterms:created xsi:type="dcterms:W3CDTF">2022-06-21T13:50:32Z</dcterms:created>
  <dcterms:modified xsi:type="dcterms:W3CDTF">2022-06-21T16:10:44Z</dcterms:modified>
</cp:coreProperties>
</file>