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'export (4)'!$B$1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4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5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6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7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8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9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'export (4)'!$A$2:$A$69</c:f>
              <c:strCache>
                <c:ptCount val="68"/>
                <c:pt idx="0">
                  <c:v>SOUTH, A &amp; N ISLANDS</c:v>
                </c:pt>
                <c:pt idx="1">
                  <c:v>NICOBAR, A &amp; N ISLANDS</c:v>
                </c:pt>
                <c:pt idx="2">
                  <c:v>CAR, A &amp; N ISLANDS</c:v>
                </c:pt>
                <c:pt idx="3">
                  <c:v>NORTH, A &amp; N ISLANDS</c:v>
                </c:pt>
                <c:pt idx="4">
                  <c:v>A and N ISLANDS, A &amp; N ISLANDS</c:v>
                </c:pt>
                <c:pt idx="5">
                  <c:v>ANDAMAN, A &amp; N ISLANDS</c:v>
                </c:pt>
                <c:pt idx="6">
                  <c:v>CAR, A&amp;N Islands</c:v>
                </c:pt>
                <c:pt idx="7">
                  <c:v>SOUTH, A&amp;N Islands</c:v>
                </c:pt>
                <c:pt idx="8">
                  <c:v>NORTH, A&amp;N Islands</c:v>
                </c:pt>
                <c:pt idx="9">
                  <c:v>RANGA REDDY, ANDHRA PRADESH</c:v>
                </c:pt>
                <c:pt idx="10">
                  <c:v>PAPUM PARE, ARUNACHAL PRADESH</c:v>
                </c:pt>
                <c:pt idx="11">
                  <c:v>DIBRUGARH, ASSAM</c:v>
                </c:pt>
                <c:pt idx="12">
                  <c:v>SAMASTIPUR, BIHAR</c:v>
                </c:pt>
                <c:pt idx="13">
                  <c:v>CHANDIGARH, CHANDIGARH</c:v>
                </c:pt>
                <c:pt idx="14">
                  <c:v>JASHPUR, CHHATTISGARH</c:v>
                </c:pt>
                <c:pt idx="15">
                  <c:v>D and N HAVELI, D &amp; N HAVELI</c:v>
                </c:pt>
                <c:pt idx="16">
                  <c:v>D&amp;N HAVELI, D&amp;N Haveli</c:v>
                </c:pt>
                <c:pt idx="17">
                  <c:v>DAMAN, DAMAN &amp; DIU</c:v>
                </c:pt>
                <c:pt idx="18">
                  <c:v>SOUTH-WEST, DELHI</c:v>
                </c:pt>
                <c:pt idx="19">
                  <c:v>SOUTH, DELHI</c:v>
                </c:pt>
                <c:pt idx="20">
                  <c:v>SOUTH-WEST, Delhi UT</c:v>
                </c:pt>
                <c:pt idx="21">
                  <c:v>SOUTH-EAST, Delhi UT</c:v>
                </c:pt>
                <c:pt idx="22">
                  <c:v>NORTH-WEST, Delhi UT</c:v>
                </c:pt>
                <c:pt idx="23">
                  <c:v>NORTH GOA, GOA</c:v>
                </c:pt>
                <c:pt idx="24">
                  <c:v>MEHSANA, GUJARAT</c:v>
                </c:pt>
                <c:pt idx="25">
                  <c:v>HISAR, HARYANA</c:v>
                </c:pt>
                <c:pt idx="26">
                  <c:v>SIRMAUR, HIMACHAL PRADESH</c:v>
                </c:pt>
                <c:pt idx="27">
                  <c:v>KATHUA, JAMMU &amp; KASHMIR</c:v>
                </c:pt>
                <c:pt idx="28">
                  <c:v>JAMMU, JAMMU &amp; KASHMIR</c:v>
                </c:pt>
                <c:pt idx="29">
                  <c:v>LATEHAR, JHARKHAND</c:v>
                </c:pt>
                <c:pt idx="30">
                  <c:v>MANGALORE CITY, KARNATAKA</c:v>
                </c:pt>
                <c:pt idx="31">
                  <c:v>ERNAKULAM, KERALA</c:v>
                </c:pt>
                <c:pt idx="32">
                  <c:v>LAKSHADWEEP, LAKSHADWEEP</c:v>
                </c:pt>
                <c:pt idx="33">
                  <c:v>HOSHANGABAD, MADHYA PRADESH</c:v>
                </c:pt>
                <c:pt idx="34">
                  <c:v>NAVI MUMBAI, MAHARASHTRA</c:v>
                </c:pt>
                <c:pt idx="35">
                  <c:v>SOLAPUR COMMR., MAHARASHTRA</c:v>
                </c:pt>
                <c:pt idx="36">
                  <c:v>THOUBAL, MANIPUR</c:v>
                </c:pt>
                <c:pt idx="37">
                  <c:v>IMPHAL EAST, MANIPUR</c:v>
                </c:pt>
                <c:pt idx="38">
                  <c:v>SENAPATI, MANIPUR</c:v>
                </c:pt>
                <c:pt idx="39">
                  <c:v>IMPHAL(WEST), MANIPUR</c:v>
                </c:pt>
                <c:pt idx="40">
                  <c:v>IMPHAL(EAST), MANIPUR</c:v>
                </c:pt>
                <c:pt idx="41">
                  <c:v>UKHRUL, MANIPUR</c:v>
                </c:pt>
                <c:pt idx="42">
                  <c:v>CHURACHANDPUR, MANIPUR</c:v>
                </c:pt>
                <c:pt idx="43">
                  <c:v>CID, MANIPUR</c:v>
                </c:pt>
                <c:pt idx="44">
                  <c:v>CHANDEL, MANIPUR</c:v>
                </c:pt>
                <c:pt idx="45">
                  <c:v>IMPHAL WEST, MANIPUR</c:v>
                </c:pt>
                <c:pt idx="46">
                  <c:v>BISHNUPUR, MANIPUR</c:v>
                </c:pt>
                <c:pt idx="47">
                  <c:v>TAMENGLONG, MANIPUR</c:v>
                </c:pt>
                <c:pt idx="48">
                  <c:v>RI-BHOI, MEGHALAYA</c:v>
                </c:pt>
                <c:pt idx="49">
                  <c:v>GARO HILLS WEST, MEGHALAYA</c:v>
                </c:pt>
                <c:pt idx="50">
                  <c:v>JAINTIA HILLS, MEGHALAYA</c:v>
                </c:pt>
                <c:pt idx="51">
                  <c:v>GARO HILLS EAST, MEGHALAYA</c:v>
                </c:pt>
                <c:pt idx="52">
                  <c:v>KHASI HILLS EAST, MEGHALAYA</c:v>
                </c:pt>
                <c:pt idx="53">
                  <c:v>KHASI HILLS WEST, MEGHALAYA</c:v>
                </c:pt>
                <c:pt idx="54">
                  <c:v>GARO HILLS SOUTH, MEGHALAYA</c:v>
                </c:pt>
                <c:pt idx="55">
                  <c:v>SAIHA, MIZORAM</c:v>
                </c:pt>
                <c:pt idx="56">
                  <c:v>KOHIMA, NAGALAND</c:v>
                </c:pt>
                <c:pt idx="57">
                  <c:v>ANGUL, ODISHA</c:v>
                </c:pt>
                <c:pt idx="58">
                  <c:v>KARAIKAL, PUDUCHERRY</c:v>
                </c:pt>
                <c:pt idx="59">
                  <c:v>HOSHIARPUR, PUNJAB</c:v>
                </c:pt>
                <c:pt idx="60">
                  <c:v>BARAN, RAJASTHAN</c:v>
                </c:pt>
                <c:pt idx="61">
                  <c:v>EAST, SIKKIM</c:v>
                </c:pt>
                <c:pt idx="62">
                  <c:v>THANJAVUR, TAMIL NADU</c:v>
                </c:pt>
                <c:pt idx="63">
                  <c:v>NORTH, TRIPURA</c:v>
                </c:pt>
                <c:pt idx="64">
                  <c:v>VARANASI, UTTAR PRADESH</c:v>
                </c:pt>
                <c:pt idx="65">
                  <c:v>TEHRI GARHWAL, UTTARAKHAND</c:v>
                </c:pt>
                <c:pt idx="66">
                  <c:v>HOOGHLY, WEST BENGAL</c:v>
                </c:pt>
                <c:pt idx="67">
                  <c:v>PURULIA, WEST BENGAL</c:v>
                </c:pt>
              </c:strCache>
            </c:strRef>
          </c:cat>
          <c:val>
            <c:numRef>
              <c:f>'export (4)'!$B$2:$B$69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966</c:v>
                </c:pt>
                <c:pt idx="10">
                  <c:v>2</c:v>
                </c:pt>
                <c:pt idx="11">
                  <c:v>76</c:v>
                </c:pt>
                <c:pt idx="12">
                  <c:v>942</c:v>
                </c:pt>
                <c:pt idx="13">
                  <c:v>11</c:v>
                </c:pt>
                <c:pt idx="14">
                  <c:v>96</c:v>
                </c:pt>
                <c:pt idx="15">
                  <c:v>7</c:v>
                </c:pt>
                <c:pt idx="16">
                  <c:v>0</c:v>
                </c:pt>
                <c:pt idx="17">
                  <c:v>5</c:v>
                </c:pt>
                <c:pt idx="18">
                  <c:v>45</c:v>
                </c:pt>
                <c:pt idx="19">
                  <c:v>45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21</c:v>
                </c:pt>
                <c:pt idx="24">
                  <c:v>893</c:v>
                </c:pt>
                <c:pt idx="25">
                  <c:v>9</c:v>
                </c:pt>
                <c:pt idx="26">
                  <c:v>79</c:v>
                </c:pt>
                <c:pt idx="27">
                  <c:v>3</c:v>
                </c:pt>
                <c:pt idx="28">
                  <c:v>3</c:v>
                </c:pt>
                <c:pt idx="29">
                  <c:v>86</c:v>
                </c:pt>
                <c:pt idx="30">
                  <c:v>96</c:v>
                </c:pt>
                <c:pt idx="31">
                  <c:v>97</c:v>
                </c:pt>
                <c:pt idx="32">
                  <c:v>1</c:v>
                </c:pt>
                <c:pt idx="33">
                  <c:v>957</c:v>
                </c:pt>
                <c:pt idx="34">
                  <c:v>99</c:v>
                </c:pt>
                <c:pt idx="35">
                  <c:v>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45</c:v>
                </c:pt>
                <c:pt idx="57">
                  <c:v>978</c:v>
                </c:pt>
                <c:pt idx="58">
                  <c:v>20</c:v>
                </c:pt>
                <c:pt idx="59">
                  <c:v>95</c:v>
                </c:pt>
                <c:pt idx="60">
                  <c:v>991</c:v>
                </c:pt>
                <c:pt idx="61">
                  <c:v>50</c:v>
                </c:pt>
                <c:pt idx="62">
                  <c:v>996</c:v>
                </c:pt>
                <c:pt idx="63">
                  <c:v>9</c:v>
                </c:pt>
                <c:pt idx="64">
                  <c:v>981</c:v>
                </c:pt>
                <c:pt idx="65">
                  <c:v>87</c:v>
                </c:pt>
                <c:pt idx="66">
                  <c:v>8</c:v>
                </c:pt>
                <c:pt idx="67">
                  <c:v>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9E88-DDE8-447F-8A44-19EE483958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3183-0CD7-44CF-B687-856C08A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55"/>
            <a:ext cx="12192000" cy="6871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2800" y="723900"/>
            <a:ext cx="423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CRIME ANALYSIS IN INDIA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1943" y="3699360"/>
            <a:ext cx="280564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Submitted By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en-US" sz="2400" dirty="0" err="1" smtClean="0">
                <a:solidFill>
                  <a:schemeClr val="bg1"/>
                </a:solidFill>
              </a:rPr>
              <a:t>V.Swathi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bg1"/>
                </a:solidFill>
              </a:rPr>
              <a:t>G.Bindu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Madhavi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bg1"/>
                </a:solidFill>
              </a:rPr>
              <a:t>K.Shivani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bg1"/>
                </a:solidFill>
              </a:rPr>
              <a:t>K.Srinidhi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bg1"/>
                </a:solidFill>
              </a:rPr>
              <a:t>Ch.Raveena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1380"/>
            <a:ext cx="10515600" cy="9025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Creating fact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829613"/>
            <a:ext cx="4944165" cy="2829320"/>
          </a:xfrm>
        </p:spPr>
      </p:pic>
    </p:spTree>
    <p:extLst>
      <p:ext uri="{BB962C8B-B14F-4D97-AF65-F5344CB8AC3E}">
        <p14:creationId xmlns:p14="http://schemas.microsoft.com/office/powerpoint/2010/main" val="235686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72944"/>
            <a:ext cx="10515600" cy="9025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Loading the data into HDFS 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2608119"/>
            <a:ext cx="6782747" cy="1257719"/>
          </a:xfrm>
        </p:spPr>
      </p:pic>
    </p:spTree>
    <p:extLst>
      <p:ext uri="{BB962C8B-B14F-4D97-AF65-F5344CB8AC3E}">
        <p14:creationId xmlns:p14="http://schemas.microsoft.com/office/powerpoint/2010/main" val="363892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8"/>
            <a:ext cx="10515600" cy="68435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Creating tables in hive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582"/>
            <a:ext cx="10515600" cy="3727939"/>
          </a:xfrm>
        </p:spPr>
      </p:pic>
    </p:spTree>
    <p:extLst>
      <p:ext uri="{BB962C8B-B14F-4D97-AF65-F5344CB8AC3E}">
        <p14:creationId xmlns:p14="http://schemas.microsoft.com/office/powerpoint/2010/main" val="284993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7986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Loading the data into Hive tables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905776"/>
            <a:ext cx="7811590" cy="3353268"/>
          </a:xfrm>
        </p:spPr>
      </p:pic>
    </p:spTree>
    <p:extLst>
      <p:ext uri="{BB962C8B-B14F-4D97-AF65-F5344CB8AC3E}">
        <p14:creationId xmlns:p14="http://schemas.microsoft.com/office/powerpoint/2010/main" val="390825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Scenario 1:Counting the Number of </a:t>
            </a:r>
            <a:r>
              <a:rPr lang="en-US" sz="3600" dirty="0">
                <a:latin typeface="Century Gothic" panose="020B0502020202020204" pitchFamily="34" charset="0"/>
              </a:rPr>
              <a:t>murders </a:t>
            </a:r>
            <a:r>
              <a:rPr lang="en-US" sz="3600" dirty="0" smtClean="0">
                <a:latin typeface="Century Gothic" panose="020B0502020202020204" pitchFamily="34" charset="0"/>
              </a:rPr>
              <a:t>Year-wise in </a:t>
            </a:r>
            <a:r>
              <a:rPr lang="en-US" sz="3600" dirty="0">
                <a:latin typeface="Century Gothic" panose="020B0502020202020204" pitchFamily="34" charset="0"/>
              </a:rPr>
              <a:t>Andhra Pradesh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1759663"/>
            <a:ext cx="6671256" cy="16789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3931514"/>
            <a:ext cx="680004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Graphical Representation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0" y="2060620"/>
            <a:ext cx="8178085" cy="3361385"/>
          </a:xfrm>
        </p:spPr>
      </p:pic>
    </p:spTree>
    <p:extLst>
      <p:ext uri="{BB962C8B-B14F-4D97-AF65-F5344CB8AC3E}">
        <p14:creationId xmlns:p14="http://schemas.microsoft.com/office/powerpoint/2010/main" val="207476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Scenario 2:Top 5 states where Assault on women has occurred.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9" y="1747386"/>
            <a:ext cx="8332631" cy="17299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4026945"/>
            <a:ext cx="7765960" cy="21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Graphical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687133"/>
            <a:ext cx="8731876" cy="4404574"/>
          </a:xfrm>
        </p:spPr>
      </p:pic>
    </p:spTree>
    <p:extLst>
      <p:ext uri="{BB962C8B-B14F-4D97-AF65-F5344CB8AC3E}">
        <p14:creationId xmlns:p14="http://schemas.microsoft.com/office/powerpoint/2010/main" val="229247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Scenario 3:Most Safest State with respect to Crime all over the Country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346"/>
            <a:ext cx="10683025" cy="22921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75" y="3992333"/>
            <a:ext cx="537285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Graphical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1738648"/>
            <a:ext cx="10748493" cy="3812146"/>
          </a:xfrm>
        </p:spPr>
      </p:pic>
    </p:spTree>
    <p:extLst>
      <p:ext uri="{BB962C8B-B14F-4D97-AF65-F5344CB8AC3E}">
        <p14:creationId xmlns:p14="http://schemas.microsoft.com/office/powerpoint/2010/main" val="7720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161"/>
            <a:ext cx="10515600" cy="8159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Topics covered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46494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analyze the 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and fact tables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loading data into the Hive tables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and graphs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1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99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Scenario 4:Most UnSafest State </a:t>
            </a:r>
            <a:r>
              <a:rPr lang="en-US" sz="3600" dirty="0">
                <a:latin typeface="Century Gothic" panose="020B0502020202020204" pitchFamily="34" charset="0"/>
              </a:rPr>
              <a:t>with respect to Crime all over the Country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2848"/>
            <a:ext cx="10515600" cy="220793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95" y="4008415"/>
            <a:ext cx="5505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Graphical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" y="1777285"/>
            <a:ext cx="10869769" cy="3747751"/>
          </a:xfrm>
        </p:spPr>
      </p:pic>
    </p:spTree>
    <p:extLst>
      <p:ext uri="{BB962C8B-B14F-4D97-AF65-F5344CB8AC3E}">
        <p14:creationId xmlns:p14="http://schemas.microsoft.com/office/powerpoint/2010/main" val="406719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0" y="396299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Scenario 5:Most </a:t>
            </a:r>
            <a:r>
              <a:rPr lang="en-US" sz="3600" dirty="0" smtClean="0">
                <a:latin typeface="Century Gothic" panose="020B0502020202020204" pitchFamily="34" charset="0"/>
              </a:rPr>
              <a:t>UnSafest </a:t>
            </a:r>
            <a:r>
              <a:rPr lang="en-US" sz="3600" dirty="0" smtClean="0">
                <a:latin typeface="Century Gothic" panose="020B0502020202020204" pitchFamily="34" charset="0"/>
              </a:rPr>
              <a:t>District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86" y="3518424"/>
            <a:ext cx="8011643" cy="610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30" y="1810472"/>
            <a:ext cx="10058400" cy="161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10" y="4221312"/>
            <a:ext cx="7335274" cy="11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Graphical Representation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21154"/>
              </p:ext>
            </p:extLst>
          </p:nvPr>
        </p:nvGraphicFramePr>
        <p:xfrm>
          <a:off x="838199" y="1120775"/>
          <a:ext cx="10830059" cy="552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513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0" y="437861"/>
            <a:ext cx="10515600" cy="690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Scenario 6:Most Safest </a:t>
            </a:r>
            <a:r>
              <a:rPr lang="en-US" sz="3600" dirty="0">
                <a:latin typeface="Century Gothic" panose="020B0502020202020204" pitchFamily="34" charset="0"/>
              </a:rPr>
              <a:t>District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135" y="4342550"/>
            <a:ext cx="79343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30" y="1810472"/>
            <a:ext cx="10058400" cy="161530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86" y="3518424"/>
            <a:ext cx="8011643" cy="6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0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2668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Scenario6:Most Occurred Crime for particular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68" y="1930008"/>
            <a:ext cx="7173532" cy="1444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99" y="4180535"/>
            <a:ext cx="9699401" cy="1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dirty="0"/>
              <a:t>Graphical Representation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1796386"/>
            <a:ext cx="10515600" cy="3640347"/>
          </a:xfrm>
        </p:spPr>
      </p:pic>
    </p:spTree>
    <p:extLst>
      <p:ext uri="{BB962C8B-B14F-4D97-AF65-F5344CB8AC3E}">
        <p14:creationId xmlns:p14="http://schemas.microsoft.com/office/powerpoint/2010/main" val="56663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</a:t>
            </a:r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433"/>
            <a:ext cx="10515600" cy="3765721"/>
          </a:xfrm>
        </p:spPr>
      </p:pic>
    </p:spTree>
    <p:extLst>
      <p:ext uri="{BB962C8B-B14F-4D97-AF65-F5344CB8AC3E}">
        <p14:creationId xmlns:p14="http://schemas.microsoft.com/office/powerpoint/2010/main" val="177017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Conclusion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gradually making its way up the ladder as a very effective method of crime prevention, reduction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apprehension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3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039"/>
            <a:ext cx="10515600" cy="8413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Introduction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278"/>
            <a:ext cx="10515600" cy="46536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is a problem around the world and represents a significant negative externality to the quality of life in a society.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rapid urbanization and development of big cities and towns, the graph of crimes is also on the increase.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phenomenal rise in offenses and crime in cities is a matter of great concern and alarm to all of us.</a:t>
            </a:r>
          </a:p>
        </p:txBody>
      </p:sp>
    </p:spTree>
    <p:extLst>
      <p:ext uri="{BB962C8B-B14F-4D97-AF65-F5344CB8AC3E}">
        <p14:creationId xmlns:p14="http://schemas.microsoft.com/office/powerpoint/2010/main" val="16361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3333"/>
            <a:ext cx="10515600" cy="9556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Need to analyze the dataset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0800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analysis plays a major role in devising solutions to crime problems, and formulating crime prevention strategies.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can predict regions which have high probability for crime occurrence and can visualize crime prone areas.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concept of data mining we can extract previously unknown, useful information from an unstructured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3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record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occurred in different states of India from 2001-2013.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crimes were given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issue more carefully and deeply.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rows : 19683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columns: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54" y="3210792"/>
            <a:ext cx="6226673" cy="29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1881"/>
            <a:ext cx="10515600" cy="75940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Work Flow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11" t="798" r="36938" b="2925"/>
          <a:stretch/>
        </p:blipFill>
        <p:spPr>
          <a:xfrm>
            <a:off x="3408218" y="1481282"/>
            <a:ext cx="6159500" cy="48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72" y="728807"/>
            <a:ext cx="10515600" cy="7016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Data Model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89" y="1926234"/>
            <a:ext cx="8269811" cy="3750666"/>
          </a:xfrm>
        </p:spPr>
      </p:pic>
    </p:spTree>
    <p:extLst>
      <p:ext uri="{BB962C8B-B14F-4D97-AF65-F5344CB8AC3E}">
        <p14:creationId xmlns:p14="http://schemas.microsoft.com/office/powerpoint/2010/main" val="23548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6462"/>
            <a:ext cx="10515600" cy="7651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Data Cleaning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1563330"/>
            <a:ext cx="7129952" cy="4587875"/>
          </a:xfrm>
        </p:spPr>
      </p:pic>
    </p:spTree>
    <p:extLst>
      <p:ext uri="{BB962C8B-B14F-4D97-AF65-F5344CB8AC3E}">
        <p14:creationId xmlns:p14="http://schemas.microsoft.com/office/powerpoint/2010/main" val="340185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293"/>
            <a:ext cx="10515600" cy="6739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Creating dimension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85" y="1664649"/>
            <a:ext cx="5763429" cy="905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2914041"/>
            <a:ext cx="581106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296</Words>
  <Application>Microsoft Office PowerPoint</Application>
  <PresentationFormat>Widescreen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Topics covered</vt:lpstr>
      <vt:lpstr>Introduction</vt:lpstr>
      <vt:lpstr>Need to analyze the dataset</vt:lpstr>
      <vt:lpstr>About the dataset</vt:lpstr>
      <vt:lpstr>Work Flow</vt:lpstr>
      <vt:lpstr>Data Model</vt:lpstr>
      <vt:lpstr>Data Cleaning</vt:lpstr>
      <vt:lpstr>Creating dimension tables</vt:lpstr>
      <vt:lpstr>Creating fact table</vt:lpstr>
      <vt:lpstr>Loading the data into HDFS </vt:lpstr>
      <vt:lpstr>Creating tables in hive</vt:lpstr>
      <vt:lpstr>Loading the data into Hive tables</vt:lpstr>
      <vt:lpstr>Scenario 1:Counting the Number of murders Year-wise in Andhra Pradesh</vt:lpstr>
      <vt:lpstr>Graphical Representation</vt:lpstr>
      <vt:lpstr>Scenario 2:Top 5 states where Assault on women has occurred.</vt:lpstr>
      <vt:lpstr>Graphical Representation</vt:lpstr>
      <vt:lpstr>Scenario 3:Most Safest State with respect to Crime all over the Country</vt:lpstr>
      <vt:lpstr>Graphical Representation</vt:lpstr>
      <vt:lpstr>Scenario 4:Most UnSafest State with respect to Crime all over the Country</vt:lpstr>
      <vt:lpstr>Graphical Representation</vt:lpstr>
      <vt:lpstr>Scenario 5:Most UnSafest District</vt:lpstr>
      <vt:lpstr>Graphical Representation</vt:lpstr>
      <vt:lpstr>Scenario 6:Most Safest District</vt:lpstr>
      <vt:lpstr>Graphical Representation</vt:lpstr>
      <vt:lpstr>Scenario6:Most Occurred Crime for particular State</vt:lpstr>
      <vt:lpstr>Graphical Representation</vt:lpstr>
      <vt:lpstr>Graphical Representation</vt:lpstr>
      <vt:lpstr>Conclusion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25</cp:revision>
  <dcterms:created xsi:type="dcterms:W3CDTF">2020-03-12T03:18:19Z</dcterms:created>
  <dcterms:modified xsi:type="dcterms:W3CDTF">2020-03-12T09:42:33Z</dcterms:modified>
</cp:coreProperties>
</file>