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1"/>
  </p:notesMasterIdLst>
  <p:sldIdLst>
    <p:sldId id="411" r:id="rId2"/>
    <p:sldId id="271" r:id="rId3"/>
    <p:sldId id="413" r:id="rId4"/>
    <p:sldId id="408" r:id="rId5"/>
    <p:sldId id="410" r:id="rId6"/>
    <p:sldId id="256" r:id="rId7"/>
    <p:sldId id="259" r:id="rId8"/>
    <p:sldId id="260" r:id="rId9"/>
    <p:sldId id="261" r:id="rId10"/>
    <p:sldId id="268" r:id="rId11"/>
    <p:sldId id="409" r:id="rId12"/>
    <p:sldId id="269" r:id="rId13"/>
    <p:sldId id="270" r:id="rId14"/>
    <p:sldId id="262" r:id="rId15"/>
    <p:sldId id="257" r:id="rId16"/>
    <p:sldId id="263" r:id="rId17"/>
    <p:sldId id="264" r:id="rId18"/>
    <p:sldId id="265" r:id="rId19"/>
    <p:sldId id="4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98731-76CF-4361-B4BE-13FF0308F3A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B873A-75CA-4D02-B548-3C848A0D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B873A-75CA-4D02-B548-3C848A0D6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B873A-75CA-4D02-B548-3C848A0D6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0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075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419797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78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85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47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8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1EF-C610-45E6-90B5-7E93F064CFF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AA4C0B-FF3B-428E-99AF-D515108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Products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64EF1-DCDC-48BC-B48B-06A5C6ED1D59}"/>
              </a:ext>
            </a:extLst>
          </p:cNvPr>
          <p:cNvSpPr txBox="1"/>
          <p:nvPr/>
        </p:nvSpPr>
        <p:spPr>
          <a:xfrm>
            <a:off x="7145383" y="3278777"/>
            <a:ext cx="355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Submitted by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SWATHI VANDANA </a:t>
            </a:r>
          </a:p>
        </p:txBody>
      </p:sp>
      <p:pic>
        <p:nvPicPr>
          <p:cNvPr id="3074" name="Picture 2" descr="Image result for flipkart logo">
            <a:extLst>
              <a:ext uri="{FF2B5EF4-FFF2-40B4-BE49-F238E27FC236}">
                <a16:creationId xmlns:a16="http://schemas.microsoft.com/office/drawing/2014/main" id="{AC31A414-297B-48CE-BF0A-E32300A53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42903" r="4375" b="13437"/>
          <a:stretch/>
        </p:blipFill>
        <p:spPr bwMode="auto">
          <a:xfrm>
            <a:off x="1828800" y="2730136"/>
            <a:ext cx="4532811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2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ED1D2-A425-4528-8F66-25708FA02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3" y="1930400"/>
            <a:ext cx="6945533" cy="34705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1370E4-A4CB-4029-A4ED-7719F705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52" y="1267096"/>
            <a:ext cx="7850150" cy="663303"/>
          </a:xfrm>
        </p:spPr>
        <p:txBody>
          <a:bodyPr/>
          <a:lstStyle/>
          <a:p>
            <a:r>
              <a:rPr lang="en-US" dirty="0"/>
              <a:t>Data model:</a:t>
            </a:r>
          </a:p>
        </p:txBody>
      </p:sp>
    </p:spTree>
    <p:extLst>
      <p:ext uri="{BB962C8B-B14F-4D97-AF65-F5344CB8AC3E}">
        <p14:creationId xmlns:p14="http://schemas.microsoft.com/office/powerpoint/2010/main" val="178034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43C8-9CD3-4290-8422-7F70826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7" y="1084217"/>
            <a:ext cx="7915464" cy="67926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 hdfs: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036CA-A815-4ABF-9B2E-D3F46234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2103120"/>
            <a:ext cx="8624205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4D12B7-D50A-44A3-A4F1-F01201AA5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0093" b="6352"/>
          <a:stretch/>
        </p:blipFill>
        <p:spPr>
          <a:xfrm>
            <a:off x="1515291" y="2127051"/>
            <a:ext cx="9231731" cy="228690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A1278F-1046-405D-89C4-32BD9F924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71671" r="45603" b="6453"/>
          <a:stretch/>
        </p:blipFill>
        <p:spPr>
          <a:xfrm>
            <a:off x="1515291" y="4413956"/>
            <a:ext cx="9231731" cy="141111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A7200F-9635-4FDF-9A65-5E489E99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56" y="1188720"/>
            <a:ext cx="7908046" cy="7416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in hive:</a:t>
            </a:r>
          </a:p>
        </p:txBody>
      </p:sp>
    </p:spTree>
    <p:extLst>
      <p:ext uri="{BB962C8B-B14F-4D97-AF65-F5344CB8AC3E}">
        <p14:creationId xmlns:p14="http://schemas.microsoft.com/office/powerpoint/2010/main" val="238882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1A02E1-6145-43FA-A8DE-7864B9818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0926" b="3166"/>
          <a:stretch/>
        </p:blipFill>
        <p:spPr>
          <a:xfrm>
            <a:off x="1444979" y="2050869"/>
            <a:ext cx="9580071" cy="3344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CF918-9D0B-402C-BFCC-E54F15D1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78" y="1227908"/>
            <a:ext cx="7829023" cy="7024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 hive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647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ADD83-7222-4D68-8BB3-358CA4FB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2" y="1923728"/>
            <a:ext cx="5230427" cy="157524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51E349-6F0D-4EC0-9665-9CFC034EF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" b="6140"/>
          <a:stretch/>
        </p:blipFill>
        <p:spPr>
          <a:xfrm>
            <a:off x="3448434" y="3568947"/>
            <a:ext cx="7507111" cy="2949418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766A5B-264C-42BB-9891-0B9F1FA1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101" y="339635"/>
            <a:ext cx="9578753" cy="15141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4D4C9-4968-4FA8-A702-31E4AF00CCC6}"/>
              </a:ext>
            </a:extLst>
          </p:cNvPr>
          <p:cNvSpPr/>
          <p:nvPr/>
        </p:nvSpPr>
        <p:spPr>
          <a:xfrm>
            <a:off x="1476101" y="1140178"/>
            <a:ext cx="7598855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analysis based on rating and number of reviews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8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AD5A67FB-D2B8-4BE8-91EB-68A0A053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89" y="1953598"/>
            <a:ext cx="5582429" cy="82879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A92109-DAE6-4D5E-A431-B800BE963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" b="6711"/>
          <a:stretch/>
        </p:blipFill>
        <p:spPr>
          <a:xfrm>
            <a:off x="3500846" y="3078443"/>
            <a:ext cx="7268754" cy="3361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78924-123C-4CEE-A362-0BE71142D349}"/>
              </a:ext>
            </a:extLst>
          </p:cNvPr>
          <p:cNvSpPr txBox="1"/>
          <p:nvPr/>
        </p:nvSpPr>
        <p:spPr>
          <a:xfrm>
            <a:off x="1461589" y="818443"/>
            <a:ext cx="810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based on product rating and primary tree</a:t>
            </a:r>
          </a:p>
        </p:txBody>
      </p:sp>
    </p:spTree>
    <p:extLst>
      <p:ext uri="{BB962C8B-B14F-4D97-AF65-F5344CB8AC3E}">
        <p14:creationId xmlns:p14="http://schemas.microsoft.com/office/powerpoint/2010/main" val="388649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5FE03F-CB73-482C-A9E4-2CC53188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15" y="3683725"/>
            <a:ext cx="7004836" cy="276932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C1E16-160E-4DD8-B896-3B21AC13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99" y="2089009"/>
            <a:ext cx="5029200" cy="10852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AD4FE3-2B02-4BBD-B4FA-27C3A7CE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651"/>
            <a:ext cx="9603275" cy="887103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based on product rating and date</a:t>
            </a:r>
          </a:p>
        </p:txBody>
      </p:sp>
    </p:spTree>
    <p:extLst>
      <p:ext uri="{BB962C8B-B14F-4D97-AF65-F5344CB8AC3E}">
        <p14:creationId xmlns:p14="http://schemas.microsoft.com/office/powerpoint/2010/main" val="172600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2154E1-C4F7-444A-BC1A-A6CAF776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69" y="3215611"/>
            <a:ext cx="7733213" cy="323743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9E3729-C153-482B-BC72-D5E202600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05" y="2148083"/>
            <a:ext cx="6757988" cy="829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5A032-F67B-4DD1-ADC0-A679398B2095}"/>
              </a:ext>
            </a:extLst>
          </p:cNvPr>
          <p:cNvSpPr txBox="1"/>
          <p:nvPr/>
        </p:nvSpPr>
        <p:spPr>
          <a:xfrm>
            <a:off x="1452905" y="1162594"/>
            <a:ext cx="603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based on number of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EAB-2420-40AF-B1AF-498F816C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103" y="992776"/>
            <a:ext cx="7797898" cy="80989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30E99-DE99-4BE6-AC92-8D85337AA6AA}"/>
              </a:ext>
            </a:extLst>
          </p:cNvPr>
          <p:cNvSpPr/>
          <p:nvPr/>
        </p:nvSpPr>
        <p:spPr>
          <a:xfrm>
            <a:off x="1476103" y="2011681"/>
            <a:ext cx="95881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modelling used is efficient enough to get a clear instance of data in all three perspective which are user, Flipkart and different products perspective. This dataset is a pre-crawled dataset, therefore lesser variation is found. Still a great vision of insights of Flipkart data can be analysed.</a:t>
            </a:r>
          </a:p>
        </p:txBody>
      </p:sp>
    </p:spTree>
    <p:extLst>
      <p:ext uri="{BB962C8B-B14F-4D97-AF65-F5344CB8AC3E}">
        <p14:creationId xmlns:p14="http://schemas.microsoft.com/office/powerpoint/2010/main" val="330329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">
            <a:extLst>
              <a:ext uri="{FF2B5EF4-FFF2-40B4-BE49-F238E27FC236}">
                <a16:creationId xmlns:a16="http://schemas.microsoft.com/office/drawing/2014/main" id="{0C1FAD57-5987-47FB-A586-2C3EA0DDE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7" t="11688" r="11309" b="14403"/>
          <a:stretch/>
        </p:blipFill>
        <p:spPr bwMode="auto">
          <a:xfrm>
            <a:off x="711201" y="474132"/>
            <a:ext cx="10408355" cy="50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9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45473" y="1711235"/>
            <a:ext cx="9474928" cy="731520"/>
          </a:xfrm>
        </p:spPr>
        <p:txBody>
          <a:bodyPr>
            <a:noAutofit/>
          </a:bodyPr>
          <a:lstStyle/>
          <a:p>
            <a:pPr marL="4318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variation of different dimensions of Flipkart E-Commerce site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8354" y="757646"/>
            <a:ext cx="9292047" cy="953588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3AFF3-7D56-4CD7-A0E8-0641047A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09" y="1118028"/>
            <a:ext cx="9996763" cy="7630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58C45-E0EA-46DE-9501-27A8152A6F84}"/>
              </a:ext>
            </a:extLst>
          </p:cNvPr>
          <p:cNvSpPr txBox="1"/>
          <p:nvPr/>
        </p:nvSpPr>
        <p:spPr>
          <a:xfrm>
            <a:off x="1319349" y="1881052"/>
            <a:ext cx="2272937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Cloudera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bricks</a:t>
            </a:r>
          </a:p>
        </p:txBody>
      </p:sp>
      <p:pic>
        <p:nvPicPr>
          <p:cNvPr id="2050" name="Picture 2" descr="Image result for hive">
            <a:extLst>
              <a:ext uri="{FF2B5EF4-FFF2-40B4-BE49-F238E27FC236}">
                <a16:creationId xmlns:a16="http://schemas.microsoft.com/office/drawing/2014/main" id="{AD4C08B8-92EA-4493-92B1-CDC10825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723" y="770322"/>
            <a:ext cx="1786209" cy="16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alend">
            <a:extLst>
              <a:ext uri="{FF2B5EF4-FFF2-40B4-BE49-F238E27FC236}">
                <a16:creationId xmlns:a16="http://schemas.microsoft.com/office/drawing/2014/main" id="{371FE6BD-CB30-45D5-912B-059794DB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23" y="2388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 bricks">
            <a:extLst>
              <a:ext uri="{FF2B5EF4-FFF2-40B4-BE49-F238E27FC236}">
                <a16:creationId xmlns:a16="http://schemas.microsoft.com/office/drawing/2014/main" id="{7034DEDB-1266-4CC8-B116-7D2365E6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17" y="4230747"/>
            <a:ext cx="19050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loudera">
            <a:extLst>
              <a:ext uri="{FF2B5EF4-FFF2-40B4-BE49-F238E27FC236}">
                <a16:creationId xmlns:a16="http://schemas.microsoft.com/office/drawing/2014/main" id="{9D4F0A13-7338-4371-A6FB-E56ED793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57" y="942450"/>
            <a:ext cx="2294966" cy="14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7" y="627016"/>
            <a:ext cx="9483636" cy="7445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8537" y="1502229"/>
            <a:ext cx="9614264" cy="299357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14 Columns in Dataset.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uniq_id, crawl_timestamp, product_url, product_name, product_category_tree, pid, retail_price, discounted_price, image, is_FK_Advantage_product, description, product_rating, brand and number_of_reviews.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20,000 rows.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pre-crawled dataset, taken as subset of a bigger dataset (more than 5.8 million products) that was created by extracting data from Flipkart.com.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0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35B88-CAB8-476D-989D-2B8BFC3C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609600"/>
            <a:ext cx="7824024" cy="91875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0E9C86-DA5F-484A-9017-90E5A70A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61" y="2181498"/>
            <a:ext cx="8062716" cy="35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170D-8E8D-454D-B41A-632D3A24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956" y="474133"/>
            <a:ext cx="9810043" cy="73377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88169F-642D-43A4-B1B1-7233635D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36029"/>
          <a:stretch/>
        </p:blipFill>
        <p:spPr>
          <a:xfrm>
            <a:off x="1631974" y="1524001"/>
            <a:ext cx="9641272" cy="9821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B1ADE-7364-4468-BEA9-641B4D50E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12" b="52752"/>
          <a:stretch/>
        </p:blipFill>
        <p:spPr>
          <a:xfrm>
            <a:off x="1723416" y="3238848"/>
            <a:ext cx="9641272" cy="116275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CEB7C-AC6F-4150-BD40-EAD9879B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14" y="4649453"/>
            <a:ext cx="2362530" cy="16194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6F0C9-B089-4DB6-834D-D6491AFC04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3341" b="17241"/>
          <a:stretch/>
        </p:blipFill>
        <p:spPr>
          <a:xfrm>
            <a:off x="2348882" y="4621230"/>
            <a:ext cx="1853689" cy="173393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AF39FE-7AD0-44B5-BE8F-812F07309190}"/>
              </a:ext>
            </a:extLst>
          </p:cNvPr>
          <p:cNvSpPr/>
          <p:nvPr/>
        </p:nvSpPr>
        <p:spPr>
          <a:xfrm>
            <a:off x="4826000" y="5311144"/>
            <a:ext cx="1174044" cy="29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1BB5FDD-6347-4945-84CF-FAD9C3D6B6C1}"/>
              </a:ext>
            </a:extLst>
          </p:cNvPr>
          <p:cNvSpPr/>
          <p:nvPr/>
        </p:nvSpPr>
        <p:spPr>
          <a:xfrm>
            <a:off x="5238044" y="2530609"/>
            <a:ext cx="349956" cy="683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1391-29CA-4DE7-A73C-ED02D424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940525"/>
            <a:ext cx="9903822" cy="7576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creating dimensions and fact tables using Talend: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57EAF58-78A5-4F2E-B36E-C755A9FA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24" y="2102314"/>
            <a:ext cx="6677025" cy="192757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770BE4F-8156-4314-9895-B28093F27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40" y="4297680"/>
            <a:ext cx="6134100" cy="14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B53C1A9-299C-4C16-979D-1446DFBA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21" y="403642"/>
            <a:ext cx="7972425" cy="1699155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A8EC864-97CE-4A2D-8343-2965A36FC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0" y="2298418"/>
            <a:ext cx="6410325" cy="134611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2C4EEB2-5309-4F61-9FDB-E565F7841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0" y="3840158"/>
            <a:ext cx="636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2F9C8C8-741A-4A1F-82A4-BF0424B8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30" y="1995311"/>
            <a:ext cx="7200900" cy="2867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3DC8F-551D-4DC9-8E01-39EE5EA1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 created in talend:</a:t>
            </a:r>
          </a:p>
        </p:txBody>
      </p:sp>
    </p:spTree>
    <p:extLst>
      <p:ext uri="{BB962C8B-B14F-4D97-AF65-F5344CB8AC3E}">
        <p14:creationId xmlns:p14="http://schemas.microsoft.com/office/powerpoint/2010/main" val="3270654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549</TotalTime>
  <Words>267</Words>
  <Application>Microsoft Office PowerPoint</Application>
  <PresentationFormat>Widescreen</PresentationFormat>
  <Paragraphs>32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</vt:lpstr>
      <vt:lpstr>Gallery</vt:lpstr>
      <vt:lpstr>Flipkart Products analysis</vt:lpstr>
      <vt:lpstr>Problem Statement:</vt:lpstr>
      <vt:lpstr>Tools used:</vt:lpstr>
      <vt:lpstr>Dataset Description:</vt:lpstr>
      <vt:lpstr> Flow chart:</vt:lpstr>
      <vt:lpstr>Data cleaning:</vt:lpstr>
      <vt:lpstr>Data cleaning and creating dimensions and fact tables using Talend:</vt:lpstr>
      <vt:lpstr>PowerPoint Presentation</vt:lpstr>
      <vt:lpstr>Fact table created in talend:</vt:lpstr>
      <vt:lpstr>Data model:</vt:lpstr>
      <vt:lpstr>Loading data in hdfs:</vt:lpstr>
      <vt:lpstr>Creating tables in hive:</vt:lpstr>
      <vt:lpstr>Loading data in hive:</vt:lpstr>
      <vt:lpstr>Analysis of data:</vt:lpstr>
      <vt:lpstr>PowerPoint Presentation</vt:lpstr>
      <vt:lpstr>Product analysis based on product rating and date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V.Sravan Kumar</dc:creator>
  <cp:lastModifiedBy>V.Sravan Kumar</cp:lastModifiedBy>
  <cp:revision>26</cp:revision>
  <dcterms:created xsi:type="dcterms:W3CDTF">2020-03-03T12:14:49Z</dcterms:created>
  <dcterms:modified xsi:type="dcterms:W3CDTF">2020-03-04T12:01:16Z</dcterms:modified>
</cp:coreProperties>
</file>