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4BC169-549B-4270-89CB-C3C6267B4CA3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119145-B6A4-402C-ACAF-0E22E568F89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omat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7436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PAGE/PAYMENT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95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602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7772400" cy="1801812"/>
          </a:xfrm>
        </p:spPr>
        <p:txBody>
          <a:bodyPr>
            <a:normAutofit/>
          </a:bodyPr>
          <a:lstStyle/>
          <a:p>
            <a:r>
              <a:rPr lang="en-US" sz="6600" b="1" i="1" dirty="0" smtClean="0"/>
              <a:t>3 AMIGOS</a:t>
            </a:r>
            <a:endParaRPr lang="en-US" sz="6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Case Study about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733800"/>
            <a:ext cx="5763764" cy="43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b="1" dirty="0" smtClean="0"/>
              <a:t>ABOUT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Zomato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is an Indian restaurant aggregator and food delivery application</a:t>
            </a:r>
          </a:p>
          <a:p>
            <a:r>
              <a:rPr lang="en-US" sz="2800" dirty="0" smtClean="0"/>
              <a:t>Was founded by </a:t>
            </a:r>
            <a:r>
              <a:rPr lang="en-US" sz="2800" dirty="0" err="1" smtClean="0"/>
              <a:t>Deepinder</a:t>
            </a:r>
            <a:r>
              <a:rPr lang="en-US" sz="2800" dirty="0" smtClean="0"/>
              <a:t> </a:t>
            </a:r>
            <a:r>
              <a:rPr lang="en-US" sz="2800" dirty="0" err="1" smtClean="0"/>
              <a:t>Goyal</a:t>
            </a:r>
            <a:r>
              <a:rPr lang="en-US" sz="2800" dirty="0" smtClean="0"/>
              <a:t> and </a:t>
            </a:r>
            <a:r>
              <a:rPr lang="en-US" sz="2800" dirty="0" err="1" smtClean="0"/>
              <a:t>Pankaj</a:t>
            </a:r>
            <a:r>
              <a:rPr lang="en-US" sz="2800" dirty="0" smtClean="0"/>
              <a:t> </a:t>
            </a:r>
            <a:r>
              <a:rPr lang="en-US" sz="2800" dirty="0" err="1" smtClean="0"/>
              <a:t>Chaddah</a:t>
            </a:r>
            <a:r>
              <a:rPr lang="en-US" sz="2800" dirty="0" smtClean="0"/>
              <a:t> in 2008</a:t>
            </a:r>
          </a:p>
          <a:p>
            <a:r>
              <a:rPr lang="en-US" sz="2800" dirty="0" err="1"/>
              <a:t>Zomato</a:t>
            </a:r>
            <a:r>
              <a:rPr lang="en-US" sz="2800" dirty="0"/>
              <a:t> was initially named as </a:t>
            </a:r>
            <a:r>
              <a:rPr lang="en-US" sz="2800" dirty="0" err="1" smtClean="0"/>
              <a:t>Foodiebay</a:t>
            </a:r>
            <a:endParaRPr lang="en-US" sz="2800" dirty="0" smtClean="0"/>
          </a:p>
          <a:p>
            <a:r>
              <a:rPr lang="en-US" sz="2800" dirty="0"/>
              <a:t>As of 2019, the service is available in 24 countries and in more than 10,000 </a:t>
            </a:r>
            <a:r>
              <a:rPr lang="en-US" sz="2800" dirty="0" smtClean="0"/>
              <a:t>cities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1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ZOMATO STATISTICS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553200" cy="4911479"/>
          </a:xfrm>
        </p:spPr>
      </p:pic>
    </p:spTree>
    <p:extLst>
      <p:ext uri="{BB962C8B-B14F-4D97-AF65-F5344CB8AC3E}">
        <p14:creationId xmlns:p14="http://schemas.microsoft.com/office/powerpoint/2010/main" val="326569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WHAT ZOMATO DOES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It empowers individuals to get food from local eateries and restaurants delivered at their doorstep for a small </a:t>
            </a:r>
            <a:r>
              <a:rPr lang="en-US" sz="2800" dirty="0" smtClean="0"/>
              <a:t>fee</a:t>
            </a:r>
          </a:p>
          <a:p>
            <a:r>
              <a:rPr lang="en-US" sz="2800" dirty="0"/>
              <a:t>The platform also provides information about close-by restaurants, their menu cards, average cost, ratings and </a:t>
            </a:r>
            <a:r>
              <a:rPr lang="en-US" sz="2800" dirty="0" smtClean="0"/>
              <a:t>reviews</a:t>
            </a:r>
          </a:p>
          <a:p>
            <a:r>
              <a:rPr lang="en-US" sz="2800" dirty="0" err="1"/>
              <a:t>Zomato</a:t>
            </a:r>
            <a:r>
              <a:rPr lang="en-US" sz="2800" dirty="0"/>
              <a:t> delivers food with the assistance of their human network</a:t>
            </a:r>
          </a:p>
        </p:txBody>
      </p:sp>
    </p:spTree>
    <p:extLst>
      <p:ext uri="{BB962C8B-B14F-4D97-AF65-F5344CB8AC3E}">
        <p14:creationId xmlns:p14="http://schemas.microsoft.com/office/powerpoint/2010/main" val="10670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TO ORDER FOOD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URL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           </a:t>
            </a:r>
            <a:r>
              <a:rPr lang="en-US" sz="5400" dirty="0" smtClean="0">
                <a:solidFill>
                  <a:schemeClr val="tx1"/>
                </a:solidFill>
                <a:hlinkClick r:id="rId2"/>
              </a:rPr>
              <a:t>www.zomato.com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HOME PAGE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43950" cy="491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4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CUISINE PAGE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3856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48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SAMPLE RESTAURANT PAGE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2" y="1524000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09498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85</TotalTime>
  <Words>119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PowerPoint Presentation</vt:lpstr>
      <vt:lpstr>3 AMIGOS</vt:lpstr>
      <vt:lpstr>ABOUT</vt:lpstr>
      <vt:lpstr>ZOMATO STATISTICS</vt:lpstr>
      <vt:lpstr>WHAT ZOMATO DOES</vt:lpstr>
      <vt:lpstr>TO ORDER FOOD</vt:lpstr>
      <vt:lpstr>HOME PAGE</vt:lpstr>
      <vt:lpstr>CUISINE PAGE</vt:lpstr>
      <vt:lpstr>SAMPLE RESTAURANT PAGE</vt:lpstr>
      <vt:lpstr>CART PAGE/PAYMENT PAGE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Nexwave</dc:creator>
  <cp:lastModifiedBy>Nexwave</cp:lastModifiedBy>
  <cp:revision>6</cp:revision>
  <dcterms:created xsi:type="dcterms:W3CDTF">2020-01-13T09:47:35Z</dcterms:created>
  <dcterms:modified xsi:type="dcterms:W3CDTF">2020-01-13T11:13:16Z</dcterms:modified>
</cp:coreProperties>
</file>