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10"/>
  </p:notesMasterIdLst>
  <p:sldIdLst>
    <p:sldId id="376" r:id="rId2"/>
    <p:sldId id="382" r:id="rId3"/>
    <p:sldId id="448" r:id="rId4"/>
    <p:sldId id="381" r:id="rId5"/>
    <p:sldId id="430" r:id="rId6"/>
    <p:sldId id="399" r:id="rId7"/>
    <p:sldId id="431" r:id="rId8"/>
    <p:sldId id="392"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4C777-6179-4FBC-8C29-78ADD692F83D}" v="2" dt="2025-10-20T11:32:24.01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autoAdjust="0"/>
    <p:restoredTop sz="94660"/>
  </p:normalViewPr>
  <p:slideViewPr>
    <p:cSldViewPr>
      <p:cViewPr>
        <p:scale>
          <a:sx n="90" d="100"/>
          <a:sy n="90" d="100"/>
        </p:scale>
        <p:origin x="278" y="-58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gyalaxmi D" userId="c9ba1bb719999504" providerId="LiveId" clId="{07A4C777-6179-4FBC-8C29-78ADD692F83D}"/>
    <pc:docChg chg="modSld">
      <pc:chgData name="Bhagyalaxmi D" userId="c9ba1bb719999504" providerId="LiveId" clId="{07A4C777-6179-4FBC-8C29-78ADD692F83D}" dt="2025-07-09T04:48:15.694" v="2" actId="1076"/>
      <pc:docMkLst>
        <pc:docMk/>
      </pc:docMkLst>
      <pc:sldChg chg="modSp mod">
        <pc:chgData name="Bhagyalaxmi D" userId="c9ba1bb719999504" providerId="LiveId" clId="{07A4C777-6179-4FBC-8C29-78ADD692F83D}" dt="2025-07-09T03:51:23.125" v="1" actId="14100"/>
        <pc:sldMkLst>
          <pc:docMk/>
          <pc:sldMk cId="0" sldId="376"/>
        </pc:sldMkLst>
      </pc:sldChg>
      <pc:sldChg chg="modSp mod">
        <pc:chgData name="Bhagyalaxmi D" userId="c9ba1bb719999504" providerId="LiveId" clId="{07A4C777-6179-4FBC-8C29-78ADD692F83D}" dt="2025-07-09T04:48:15.694" v="2" actId="1076"/>
        <pc:sldMkLst>
          <pc:docMk/>
          <pc:sldMk cId="0" sldId="381"/>
        </pc:sldMkLst>
      </pc:sldChg>
    </pc:docChg>
  </pc:docChgLst>
  <pc:docChgLst>
    <pc:chgData name="Bhagyalaxmi D" userId="c9ba1bb719999504" providerId="LiveId" clId="{B7091FDA-4C17-4859-8F3C-F742B06A2D7C}"/>
    <pc:docChg chg="undo custSel modSld">
      <pc:chgData name="Bhagyalaxmi D" userId="c9ba1bb719999504" providerId="LiveId" clId="{B7091FDA-4C17-4859-8F3C-F742B06A2D7C}" dt="2025-10-20T11:32:21.871" v="2" actId="21"/>
      <pc:docMkLst>
        <pc:docMk/>
      </pc:docMkLst>
      <pc:sldChg chg="modSp mod">
        <pc:chgData name="Bhagyalaxmi D" userId="c9ba1bb719999504" providerId="LiveId" clId="{B7091FDA-4C17-4859-8F3C-F742B06A2D7C}" dt="2025-10-20T11:32:21.871" v="2" actId="21"/>
        <pc:sldMkLst>
          <pc:docMk/>
          <pc:sldMk cId="0" sldId="376"/>
        </pc:sldMkLst>
        <pc:spChg chg="mod">
          <ac:chgData name="Bhagyalaxmi D" userId="c9ba1bb719999504" providerId="LiveId" clId="{B7091FDA-4C17-4859-8F3C-F742B06A2D7C}" dt="2025-10-20T11:32:21.871" v="2" actId="21"/>
          <ac:spMkLst>
            <pc:docMk/>
            <pc:sldMk cId="0" sldId="376"/>
            <ac:spMk id="3" creationId="{00000000-0000-0000-0000-0000000000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866CDF-D75E-4A37-BF29-28CDA3C5186F}" type="doc">
      <dgm:prSet loTypeId="urn:microsoft.com/office/officeart/2008/layout/PictureStrips" loCatId="list" qsTypeId="urn:microsoft.com/office/officeart/2005/8/quickstyle/simple1" qsCatId="simple" csTypeId="urn:microsoft.com/office/officeart/2005/8/colors/accent4_1" csCatId="accent4" phldr="1"/>
      <dgm:spPr/>
      <dgm:t>
        <a:bodyPr/>
        <a:lstStyle/>
        <a:p>
          <a:endParaRPr lang="en-US"/>
        </a:p>
      </dgm:t>
    </dgm:pt>
    <dgm:pt modelId="{E603301C-D332-4A64-84DA-592DEAF5A58A}">
      <dgm:prSet phldrT="[Text]" custT="1"/>
      <dgm:spPr>
        <a:ln w="28575">
          <a:solidFill>
            <a:schemeClr val="accent4">
              <a:lumMod val="75000"/>
            </a:schemeClr>
          </a:solidFill>
        </a:ln>
      </dgm:spPr>
      <dgm:t>
        <a:bodyPr/>
        <a:lstStyle/>
        <a:p>
          <a:r>
            <a:rPr lang="en-US" sz="2000" dirty="0"/>
            <a:t>Reusability of code</a:t>
          </a:r>
        </a:p>
        <a:p>
          <a:r>
            <a:rPr lang="en-US" sz="1400" dirty="0"/>
            <a:t>Create one time and execute multiple times with less or no maintenance</a:t>
          </a:r>
        </a:p>
        <a:p>
          <a:r>
            <a:rPr lang="en-US" sz="1400" dirty="0"/>
            <a:t>Automation testing is faster in execution</a:t>
          </a:r>
        </a:p>
      </dgm:t>
    </dgm:pt>
    <dgm:pt modelId="{94368C6B-C2BF-4E3B-9FE6-D80EAAFC0DF9}" type="parTrans" cxnId="{28070ADA-D25D-4B64-9C49-A1043514AD87}">
      <dgm:prSet/>
      <dgm:spPr/>
      <dgm:t>
        <a:bodyPr/>
        <a:lstStyle/>
        <a:p>
          <a:endParaRPr lang="en-US" sz="2400"/>
        </a:p>
      </dgm:t>
    </dgm:pt>
    <dgm:pt modelId="{891FFAAF-E7DE-43A4-9ED9-77B646CE076C}" type="sibTrans" cxnId="{28070ADA-D25D-4B64-9C49-A1043514AD87}">
      <dgm:prSet/>
      <dgm:spPr/>
      <dgm:t>
        <a:bodyPr/>
        <a:lstStyle/>
        <a:p>
          <a:endParaRPr lang="en-US" sz="2400"/>
        </a:p>
      </dgm:t>
    </dgm:pt>
    <dgm:pt modelId="{99CE63CA-865F-42CB-AB39-7C1D6121E295}">
      <dgm:prSet custT="1"/>
      <dgm:spPr>
        <a:ln w="28575">
          <a:solidFill>
            <a:schemeClr val="accent4">
              <a:lumMod val="75000"/>
            </a:schemeClr>
          </a:solidFill>
        </a:ln>
      </dgm:spPr>
      <dgm:t>
        <a:bodyPr/>
        <a:lstStyle/>
        <a:p>
          <a:r>
            <a:rPr lang="en-US" sz="2000" dirty="0"/>
            <a:t>Maximum coverage</a:t>
          </a:r>
        </a:p>
        <a:p>
          <a:r>
            <a:rPr lang="en-US" sz="1400" dirty="0"/>
            <a:t>It helps to increase the test coverage</a:t>
          </a:r>
        </a:p>
      </dgm:t>
    </dgm:pt>
    <dgm:pt modelId="{65C22883-6DCD-4C84-AFE1-43E690007C15}" type="parTrans" cxnId="{678306DE-898C-4338-9DF7-575534744E89}">
      <dgm:prSet/>
      <dgm:spPr/>
      <dgm:t>
        <a:bodyPr/>
        <a:lstStyle/>
        <a:p>
          <a:endParaRPr lang="en-US" sz="2400"/>
        </a:p>
      </dgm:t>
    </dgm:pt>
    <dgm:pt modelId="{84379045-AC75-4094-AE33-2F6443630396}" type="sibTrans" cxnId="{678306DE-898C-4338-9DF7-575534744E89}">
      <dgm:prSet/>
      <dgm:spPr/>
      <dgm:t>
        <a:bodyPr/>
        <a:lstStyle/>
        <a:p>
          <a:endParaRPr lang="en-US" sz="2400"/>
        </a:p>
      </dgm:t>
    </dgm:pt>
    <dgm:pt modelId="{5DB9C04A-1EDF-4681-AEBA-E2D1553595E9}">
      <dgm:prSet custT="1"/>
      <dgm:spPr>
        <a:ln w="28575">
          <a:solidFill>
            <a:schemeClr val="accent4">
              <a:lumMod val="75000"/>
            </a:schemeClr>
          </a:solidFill>
        </a:ln>
      </dgm:spPr>
      <dgm:t>
        <a:bodyPr/>
        <a:lstStyle/>
        <a:p>
          <a:r>
            <a:rPr lang="en-US" sz="2000" dirty="0"/>
            <a:t>Recovery scenario</a:t>
          </a:r>
        </a:p>
        <a:p>
          <a:r>
            <a:rPr lang="en-US" sz="1400" dirty="0"/>
            <a:t>It is mostly used for regression testing. Supports execution of repeated test cases</a:t>
          </a:r>
        </a:p>
      </dgm:t>
    </dgm:pt>
    <dgm:pt modelId="{D4715494-0568-416F-B0E1-0EC899801794}" type="parTrans" cxnId="{82104DB3-245B-4341-8089-8683656C4476}">
      <dgm:prSet/>
      <dgm:spPr/>
      <dgm:t>
        <a:bodyPr/>
        <a:lstStyle/>
        <a:p>
          <a:endParaRPr lang="en-US" sz="2400"/>
        </a:p>
      </dgm:t>
    </dgm:pt>
    <dgm:pt modelId="{0FAE98C9-BF8C-43FC-ACCF-D88F921CA003}" type="sibTrans" cxnId="{82104DB3-245B-4341-8089-8683656C4476}">
      <dgm:prSet/>
      <dgm:spPr/>
      <dgm:t>
        <a:bodyPr/>
        <a:lstStyle/>
        <a:p>
          <a:endParaRPr lang="en-US" sz="2400"/>
        </a:p>
      </dgm:t>
    </dgm:pt>
    <dgm:pt modelId="{22AB235D-CB8F-40E4-A1F6-04F93C7B98D2}">
      <dgm:prSet custT="1"/>
      <dgm:spPr>
        <a:ln w="28575">
          <a:solidFill>
            <a:schemeClr val="accent4">
              <a:lumMod val="75000"/>
            </a:schemeClr>
          </a:solidFill>
        </a:ln>
      </dgm:spPr>
      <dgm:t>
        <a:bodyPr/>
        <a:lstStyle/>
        <a:p>
          <a:r>
            <a:rPr lang="en-US" sz="2000" dirty="0"/>
            <a:t>Low-cost maintenance</a:t>
          </a:r>
        </a:p>
        <a:p>
          <a:r>
            <a:rPr lang="en-US" sz="1100" dirty="0"/>
            <a:t>Cheaper compared to manual testing in a long run</a:t>
          </a:r>
        </a:p>
        <a:p>
          <a:r>
            <a:rPr lang="en-US" sz="1100" dirty="0"/>
            <a:t>Automated testing is more reliable, more powerful and versatile</a:t>
          </a:r>
        </a:p>
      </dgm:t>
    </dgm:pt>
    <dgm:pt modelId="{585846F4-C45D-4193-B32F-924A643DA627}" type="parTrans" cxnId="{7032D5B9-FC3F-45A0-A543-03BCF6675E82}">
      <dgm:prSet/>
      <dgm:spPr/>
      <dgm:t>
        <a:bodyPr/>
        <a:lstStyle/>
        <a:p>
          <a:endParaRPr lang="en-US" sz="2400"/>
        </a:p>
      </dgm:t>
    </dgm:pt>
    <dgm:pt modelId="{51CA91EC-73E4-4AB0-8BBC-1F44563C1462}" type="sibTrans" cxnId="{7032D5B9-FC3F-45A0-A543-03BCF6675E82}">
      <dgm:prSet/>
      <dgm:spPr/>
      <dgm:t>
        <a:bodyPr/>
        <a:lstStyle/>
        <a:p>
          <a:endParaRPr lang="en-US" sz="2400"/>
        </a:p>
      </dgm:t>
    </dgm:pt>
    <dgm:pt modelId="{8AD5637E-FACA-4A8B-B16F-9B38232420C4}">
      <dgm:prSet custT="1"/>
      <dgm:spPr>
        <a:ln w="28575">
          <a:solidFill>
            <a:schemeClr val="accent4">
              <a:lumMod val="75000"/>
            </a:schemeClr>
          </a:solidFill>
        </a:ln>
      </dgm:spPr>
      <dgm:t>
        <a:bodyPr/>
        <a:lstStyle/>
        <a:p>
          <a:r>
            <a:rPr lang="en-US" sz="2000" dirty="0"/>
            <a:t>Minimal manual intervention</a:t>
          </a:r>
        </a:p>
        <a:p>
          <a:r>
            <a:rPr lang="en-US" sz="1400" dirty="0"/>
            <a:t>Test scripts can be run unattended</a:t>
          </a:r>
        </a:p>
        <a:p>
          <a:r>
            <a:rPr lang="en-US" sz="1400" dirty="0"/>
            <a:t>Enables parallel execution in combination of different OS and browser environments</a:t>
          </a:r>
        </a:p>
      </dgm:t>
    </dgm:pt>
    <dgm:pt modelId="{ECD31166-9432-4972-85B7-6329EB596388}" type="parTrans" cxnId="{81257FD0-FA87-474D-8ACB-DAD5A30B01E7}">
      <dgm:prSet/>
      <dgm:spPr/>
      <dgm:t>
        <a:bodyPr/>
        <a:lstStyle/>
        <a:p>
          <a:endParaRPr lang="en-US" sz="2400"/>
        </a:p>
      </dgm:t>
    </dgm:pt>
    <dgm:pt modelId="{9E86C918-929F-42D5-A493-FBEE018B2810}" type="sibTrans" cxnId="{81257FD0-FA87-474D-8ACB-DAD5A30B01E7}">
      <dgm:prSet/>
      <dgm:spPr/>
      <dgm:t>
        <a:bodyPr/>
        <a:lstStyle/>
        <a:p>
          <a:endParaRPr lang="en-US" sz="2400"/>
        </a:p>
      </dgm:t>
    </dgm:pt>
    <dgm:pt modelId="{7FE0C34E-400F-41AC-817C-5F40D17F470D}">
      <dgm:prSet custT="1"/>
      <dgm:spPr>
        <a:ln w="28575">
          <a:solidFill>
            <a:schemeClr val="accent4">
              <a:lumMod val="75000"/>
            </a:schemeClr>
          </a:solidFill>
        </a:ln>
      </dgm:spPr>
      <dgm:t>
        <a:bodyPr/>
        <a:lstStyle/>
        <a:p>
          <a:r>
            <a:rPr lang="en-US" sz="2000" dirty="0"/>
            <a:t>Easy Reporting</a:t>
          </a:r>
        </a:p>
        <a:p>
          <a:r>
            <a:rPr lang="en-US" sz="1400" dirty="0"/>
            <a:t>It generates automatic reports after test execution</a:t>
          </a:r>
        </a:p>
      </dgm:t>
    </dgm:pt>
    <dgm:pt modelId="{3935826B-CB15-425D-875D-6652DBA25FA6}" type="parTrans" cxnId="{2DE6DBCE-C78B-4570-AC89-EDBE68C35428}">
      <dgm:prSet/>
      <dgm:spPr/>
      <dgm:t>
        <a:bodyPr/>
        <a:lstStyle/>
        <a:p>
          <a:endParaRPr lang="en-US" sz="2400"/>
        </a:p>
      </dgm:t>
    </dgm:pt>
    <dgm:pt modelId="{7ACF41FF-4A0D-4041-AFFC-CBB75E6F477A}" type="sibTrans" cxnId="{2DE6DBCE-C78B-4570-AC89-EDBE68C35428}">
      <dgm:prSet/>
      <dgm:spPr/>
      <dgm:t>
        <a:bodyPr/>
        <a:lstStyle/>
        <a:p>
          <a:endParaRPr lang="en-US" sz="2400"/>
        </a:p>
      </dgm:t>
    </dgm:pt>
    <dgm:pt modelId="{1E619C69-0D94-4AAB-921C-3B1A2399D1F9}" type="pres">
      <dgm:prSet presAssocID="{58866CDF-D75E-4A37-BF29-28CDA3C5186F}" presName="Name0" presStyleCnt="0">
        <dgm:presLayoutVars>
          <dgm:dir/>
          <dgm:resizeHandles val="exact"/>
        </dgm:presLayoutVars>
      </dgm:prSet>
      <dgm:spPr/>
    </dgm:pt>
    <dgm:pt modelId="{DE1E8063-3282-4378-988A-7301DE2E5C06}" type="pres">
      <dgm:prSet presAssocID="{E603301C-D332-4A64-84DA-592DEAF5A58A}" presName="composite" presStyleCnt="0"/>
      <dgm:spPr/>
    </dgm:pt>
    <dgm:pt modelId="{8660095C-7D2F-4254-B6CD-24877EA0DB53}" type="pres">
      <dgm:prSet presAssocID="{E603301C-D332-4A64-84DA-592DEAF5A58A}" presName="rect1" presStyleLbl="trAlignAcc1" presStyleIdx="0" presStyleCnt="6">
        <dgm:presLayoutVars>
          <dgm:bulletEnabled val="1"/>
        </dgm:presLayoutVars>
      </dgm:prSet>
      <dgm:spPr/>
    </dgm:pt>
    <dgm:pt modelId="{CBA12581-06C1-4E59-9A42-E501BE058DDA}" type="pres">
      <dgm:prSet presAssocID="{E603301C-D332-4A64-84DA-592DEAF5A58A}" presName="rect2" presStyleLbl="fgImgPlace1" presStyleIdx="0" presStyleCnt="6" custScaleX="166646" custLinFactNeighborX="-51847"/>
      <dgm:spPr>
        <a:blipFill rotWithShape="1">
          <a:blip xmlns:r="http://schemas.openxmlformats.org/officeDocument/2006/relationships" r:embed="rId1"/>
          <a:stretch>
            <a:fillRect/>
          </a:stretch>
        </a:blipFill>
      </dgm:spPr>
    </dgm:pt>
    <dgm:pt modelId="{60B47AF7-FF9F-4738-B5D5-5B38A3605308}" type="pres">
      <dgm:prSet presAssocID="{891FFAAF-E7DE-43A4-9ED9-77B646CE076C}" presName="sibTrans" presStyleCnt="0"/>
      <dgm:spPr/>
    </dgm:pt>
    <dgm:pt modelId="{27EC6AEA-7D43-4471-972E-8A35EB927720}" type="pres">
      <dgm:prSet presAssocID="{99CE63CA-865F-42CB-AB39-7C1D6121E295}" presName="composite" presStyleCnt="0"/>
      <dgm:spPr/>
    </dgm:pt>
    <dgm:pt modelId="{F56C7417-8A65-4B72-A1D4-C9DA86FEB3D9}" type="pres">
      <dgm:prSet presAssocID="{99CE63CA-865F-42CB-AB39-7C1D6121E295}" presName="rect1" presStyleLbl="trAlignAcc1" presStyleIdx="1" presStyleCnt="6" custLinFactNeighborX="18593">
        <dgm:presLayoutVars>
          <dgm:bulletEnabled val="1"/>
        </dgm:presLayoutVars>
      </dgm:prSet>
      <dgm:spPr/>
    </dgm:pt>
    <dgm:pt modelId="{59817F30-8A87-431A-B27E-744093DA3EAF}" type="pres">
      <dgm:prSet presAssocID="{99CE63CA-865F-42CB-AB39-7C1D6121E295}" presName="rect2" presStyleLbl="fgImgPlace1" presStyleIdx="1" presStyleCnt="6" custScaleX="166646" custLinFactNeighborX="33149"/>
      <dgm:spPr>
        <a:blipFill rotWithShape="1">
          <a:blip xmlns:r="http://schemas.openxmlformats.org/officeDocument/2006/relationships" r:embed="rId2"/>
          <a:stretch>
            <a:fillRect/>
          </a:stretch>
        </a:blipFill>
      </dgm:spPr>
    </dgm:pt>
    <dgm:pt modelId="{2C3AB4AA-BECE-4942-963C-99FBCB5021B3}" type="pres">
      <dgm:prSet presAssocID="{84379045-AC75-4094-AE33-2F6443630396}" presName="sibTrans" presStyleCnt="0"/>
      <dgm:spPr/>
    </dgm:pt>
    <dgm:pt modelId="{7B45CF99-C473-4DB6-BFA8-31721DAD8273}" type="pres">
      <dgm:prSet presAssocID="{5DB9C04A-1EDF-4681-AEBA-E2D1553595E9}" presName="composite" presStyleCnt="0"/>
      <dgm:spPr/>
    </dgm:pt>
    <dgm:pt modelId="{302D5A3C-27DC-40A9-8F96-263260C30D5D}" type="pres">
      <dgm:prSet presAssocID="{5DB9C04A-1EDF-4681-AEBA-E2D1553595E9}" presName="rect1" presStyleLbl="trAlignAcc1" presStyleIdx="2" presStyleCnt="6" custLinFactNeighborX="6209" custLinFactNeighborY="1471">
        <dgm:presLayoutVars>
          <dgm:bulletEnabled val="1"/>
        </dgm:presLayoutVars>
      </dgm:prSet>
      <dgm:spPr/>
    </dgm:pt>
    <dgm:pt modelId="{0B19BADA-F2BD-473E-91A7-6381B057B1D3}" type="pres">
      <dgm:prSet presAssocID="{5DB9C04A-1EDF-4681-AEBA-E2D1553595E9}" presName="rect2" presStyleLbl="fgImgPlace1" presStyleIdx="2" presStyleCnt="6" custScaleX="166646" custLinFactNeighborX="-51847"/>
      <dgm:spPr>
        <a:blipFill rotWithShape="1">
          <a:blip xmlns:r="http://schemas.openxmlformats.org/officeDocument/2006/relationships" r:embed="rId3"/>
          <a:stretch>
            <a:fillRect/>
          </a:stretch>
        </a:blipFill>
      </dgm:spPr>
    </dgm:pt>
    <dgm:pt modelId="{A263D529-45BD-4713-8DC0-B519DDC18663}" type="pres">
      <dgm:prSet presAssocID="{0FAE98C9-BF8C-43FC-ACCF-D88F921CA003}" presName="sibTrans" presStyleCnt="0"/>
      <dgm:spPr/>
    </dgm:pt>
    <dgm:pt modelId="{85DB5EDE-3B44-4828-A575-0C6D08DEFF6A}" type="pres">
      <dgm:prSet presAssocID="{22AB235D-CB8F-40E4-A1F6-04F93C7B98D2}" presName="composite" presStyleCnt="0"/>
      <dgm:spPr/>
    </dgm:pt>
    <dgm:pt modelId="{9AC3D73E-45C5-41B6-8CD0-CEB90745BC10}" type="pres">
      <dgm:prSet presAssocID="{22AB235D-CB8F-40E4-A1F6-04F93C7B98D2}" presName="rect1" presStyleLbl="trAlignAcc1" presStyleIdx="3" presStyleCnt="6" custLinFactNeighborX="18593">
        <dgm:presLayoutVars>
          <dgm:bulletEnabled val="1"/>
        </dgm:presLayoutVars>
      </dgm:prSet>
      <dgm:spPr/>
    </dgm:pt>
    <dgm:pt modelId="{B5AE39F0-C358-4608-90AF-58140E084877}" type="pres">
      <dgm:prSet presAssocID="{22AB235D-CB8F-40E4-A1F6-04F93C7B98D2}" presName="rect2" presStyleLbl="fgImgPlace1" presStyleIdx="3" presStyleCnt="6" custScaleX="166646" custLinFactNeighborX="33149"/>
      <dgm:spPr>
        <a:blipFill rotWithShape="1">
          <a:blip xmlns:r="http://schemas.openxmlformats.org/officeDocument/2006/relationships" r:embed="rId4"/>
          <a:stretch>
            <a:fillRect/>
          </a:stretch>
        </a:blipFill>
      </dgm:spPr>
    </dgm:pt>
    <dgm:pt modelId="{9B9F6C0F-E98C-4246-A0EB-72D1FEE73E1D}" type="pres">
      <dgm:prSet presAssocID="{51CA91EC-73E4-4AB0-8BBC-1F44563C1462}" presName="sibTrans" presStyleCnt="0"/>
      <dgm:spPr/>
    </dgm:pt>
    <dgm:pt modelId="{CA8860E7-3EA8-4E58-9A1B-B407E49CC92D}" type="pres">
      <dgm:prSet presAssocID="{8AD5637E-FACA-4A8B-B16F-9B38232420C4}" presName="composite" presStyleCnt="0"/>
      <dgm:spPr/>
    </dgm:pt>
    <dgm:pt modelId="{0206DDAC-7E64-4879-B1F4-417A302A2E18}" type="pres">
      <dgm:prSet presAssocID="{8AD5637E-FACA-4A8B-B16F-9B38232420C4}" presName="rect1" presStyleLbl="trAlignAcc1" presStyleIdx="4" presStyleCnt="6">
        <dgm:presLayoutVars>
          <dgm:bulletEnabled val="1"/>
        </dgm:presLayoutVars>
      </dgm:prSet>
      <dgm:spPr/>
    </dgm:pt>
    <dgm:pt modelId="{8BFB9819-2F24-4068-9FCA-ABC17F891349}" type="pres">
      <dgm:prSet presAssocID="{8AD5637E-FACA-4A8B-B16F-9B38232420C4}" presName="rect2" presStyleLbl="fgImgPlace1" presStyleIdx="4" presStyleCnt="6" custScaleX="166646" custLinFactNeighborX="-51847"/>
      <dgm:spPr>
        <a:blipFill rotWithShape="1">
          <a:blip xmlns:r="http://schemas.openxmlformats.org/officeDocument/2006/relationships" r:embed="rId5"/>
          <a:stretch>
            <a:fillRect/>
          </a:stretch>
        </a:blipFill>
      </dgm:spPr>
    </dgm:pt>
    <dgm:pt modelId="{9CB2C59F-3A10-43AB-958B-D366479F9332}" type="pres">
      <dgm:prSet presAssocID="{9E86C918-929F-42D5-A493-FBEE018B2810}" presName="sibTrans" presStyleCnt="0"/>
      <dgm:spPr/>
    </dgm:pt>
    <dgm:pt modelId="{CDE17F83-7AF3-4763-BA7D-3742C79A6E83}" type="pres">
      <dgm:prSet presAssocID="{7FE0C34E-400F-41AC-817C-5F40D17F470D}" presName="composite" presStyleCnt="0"/>
      <dgm:spPr/>
    </dgm:pt>
    <dgm:pt modelId="{1BF89556-2EBE-47E2-A35D-3F3D01D231F8}" type="pres">
      <dgm:prSet presAssocID="{7FE0C34E-400F-41AC-817C-5F40D17F470D}" presName="rect1" presStyleLbl="trAlignAcc1" presStyleIdx="5" presStyleCnt="6" custLinFactNeighborX="9529" custLinFactNeighborY="-8393">
        <dgm:presLayoutVars>
          <dgm:bulletEnabled val="1"/>
        </dgm:presLayoutVars>
      </dgm:prSet>
      <dgm:spPr/>
    </dgm:pt>
    <dgm:pt modelId="{ABDCAB7A-4EC4-4E52-9612-4B28145060A2}" type="pres">
      <dgm:prSet presAssocID="{7FE0C34E-400F-41AC-817C-5F40D17F470D}" presName="rect2" presStyleLbl="fgImgPlace1" presStyleIdx="5" presStyleCnt="6" custScaleX="166646" custLinFactNeighborX="6099" custLinFactNeighborY="239"/>
      <dgm:spPr>
        <a:blipFill rotWithShape="1">
          <a:blip xmlns:r="http://schemas.openxmlformats.org/officeDocument/2006/relationships" r:embed="rId6"/>
          <a:stretch>
            <a:fillRect/>
          </a:stretch>
        </a:blipFill>
      </dgm:spPr>
    </dgm:pt>
  </dgm:ptLst>
  <dgm:cxnLst>
    <dgm:cxn modelId="{676AF108-1F54-4423-9E25-4081C491654D}" type="presOf" srcId="{22AB235D-CB8F-40E4-A1F6-04F93C7B98D2}" destId="{9AC3D73E-45C5-41B6-8CD0-CEB90745BC10}" srcOrd="0" destOrd="0" presId="urn:microsoft.com/office/officeart/2008/layout/PictureStrips"/>
    <dgm:cxn modelId="{63B1000A-717C-4DD4-B775-EC6006694252}" type="presOf" srcId="{8AD5637E-FACA-4A8B-B16F-9B38232420C4}" destId="{0206DDAC-7E64-4879-B1F4-417A302A2E18}" srcOrd="0" destOrd="0" presId="urn:microsoft.com/office/officeart/2008/layout/PictureStrips"/>
    <dgm:cxn modelId="{AE645116-C9FF-4097-8189-07C72771A3BC}" type="presOf" srcId="{E603301C-D332-4A64-84DA-592DEAF5A58A}" destId="{8660095C-7D2F-4254-B6CD-24877EA0DB53}" srcOrd="0" destOrd="0" presId="urn:microsoft.com/office/officeart/2008/layout/PictureStrips"/>
    <dgm:cxn modelId="{B1F7F63C-5102-4433-8F74-E9BCF0ACB25E}" type="presOf" srcId="{7FE0C34E-400F-41AC-817C-5F40D17F470D}" destId="{1BF89556-2EBE-47E2-A35D-3F3D01D231F8}" srcOrd="0" destOrd="0" presId="urn:microsoft.com/office/officeart/2008/layout/PictureStrips"/>
    <dgm:cxn modelId="{DF424680-2FB7-4EDA-B2D3-0488816EE323}" type="presOf" srcId="{58866CDF-D75E-4A37-BF29-28CDA3C5186F}" destId="{1E619C69-0D94-4AAB-921C-3B1A2399D1F9}" srcOrd="0" destOrd="0" presId="urn:microsoft.com/office/officeart/2008/layout/PictureStrips"/>
    <dgm:cxn modelId="{7F6014AA-D9F8-40D7-BD64-DCCDB1E06EEE}" type="presOf" srcId="{5DB9C04A-1EDF-4681-AEBA-E2D1553595E9}" destId="{302D5A3C-27DC-40A9-8F96-263260C30D5D}" srcOrd="0" destOrd="0" presId="urn:microsoft.com/office/officeart/2008/layout/PictureStrips"/>
    <dgm:cxn modelId="{82104DB3-245B-4341-8089-8683656C4476}" srcId="{58866CDF-D75E-4A37-BF29-28CDA3C5186F}" destId="{5DB9C04A-1EDF-4681-AEBA-E2D1553595E9}" srcOrd="2" destOrd="0" parTransId="{D4715494-0568-416F-B0E1-0EC899801794}" sibTransId="{0FAE98C9-BF8C-43FC-ACCF-D88F921CA003}"/>
    <dgm:cxn modelId="{7032D5B9-FC3F-45A0-A543-03BCF6675E82}" srcId="{58866CDF-D75E-4A37-BF29-28CDA3C5186F}" destId="{22AB235D-CB8F-40E4-A1F6-04F93C7B98D2}" srcOrd="3" destOrd="0" parTransId="{585846F4-C45D-4193-B32F-924A643DA627}" sibTransId="{51CA91EC-73E4-4AB0-8BBC-1F44563C1462}"/>
    <dgm:cxn modelId="{CA2618C7-A11D-4BFC-B3B9-636BD7E9325B}" type="presOf" srcId="{99CE63CA-865F-42CB-AB39-7C1D6121E295}" destId="{F56C7417-8A65-4B72-A1D4-C9DA86FEB3D9}" srcOrd="0" destOrd="0" presId="urn:microsoft.com/office/officeart/2008/layout/PictureStrips"/>
    <dgm:cxn modelId="{2DE6DBCE-C78B-4570-AC89-EDBE68C35428}" srcId="{58866CDF-D75E-4A37-BF29-28CDA3C5186F}" destId="{7FE0C34E-400F-41AC-817C-5F40D17F470D}" srcOrd="5" destOrd="0" parTransId="{3935826B-CB15-425D-875D-6652DBA25FA6}" sibTransId="{7ACF41FF-4A0D-4041-AFFC-CBB75E6F477A}"/>
    <dgm:cxn modelId="{81257FD0-FA87-474D-8ACB-DAD5A30B01E7}" srcId="{58866CDF-D75E-4A37-BF29-28CDA3C5186F}" destId="{8AD5637E-FACA-4A8B-B16F-9B38232420C4}" srcOrd="4" destOrd="0" parTransId="{ECD31166-9432-4972-85B7-6329EB596388}" sibTransId="{9E86C918-929F-42D5-A493-FBEE018B2810}"/>
    <dgm:cxn modelId="{28070ADA-D25D-4B64-9C49-A1043514AD87}" srcId="{58866CDF-D75E-4A37-BF29-28CDA3C5186F}" destId="{E603301C-D332-4A64-84DA-592DEAF5A58A}" srcOrd="0" destOrd="0" parTransId="{94368C6B-C2BF-4E3B-9FE6-D80EAAFC0DF9}" sibTransId="{891FFAAF-E7DE-43A4-9ED9-77B646CE076C}"/>
    <dgm:cxn modelId="{678306DE-898C-4338-9DF7-575534744E89}" srcId="{58866CDF-D75E-4A37-BF29-28CDA3C5186F}" destId="{99CE63CA-865F-42CB-AB39-7C1D6121E295}" srcOrd="1" destOrd="0" parTransId="{65C22883-6DCD-4C84-AFE1-43E690007C15}" sibTransId="{84379045-AC75-4094-AE33-2F6443630396}"/>
    <dgm:cxn modelId="{40ACFD9C-76C2-4F04-8D60-7B9EC8A7C830}" type="presParOf" srcId="{1E619C69-0D94-4AAB-921C-3B1A2399D1F9}" destId="{DE1E8063-3282-4378-988A-7301DE2E5C06}" srcOrd="0" destOrd="0" presId="urn:microsoft.com/office/officeart/2008/layout/PictureStrips"/>
    <dgm:cxn modelId="{CD505C99-18E3-40B5-BCBC-07153E920403}" type="presParOf" srcId="{DE1E8063-3282-4378-988A-7301DE2E5C06}" destId="{8660095C-7D2F-4254-B6CD-24877EA0DB53}" srcOrd="0" destOrd="0" presId="urn:microsoft.com/office/officeart/2008/layout/PictureStrips"/>
    <dgm:cxn modelId="{FD8B6D6E-0326-4A62-B006-2FECFDFD6758}" type="presParOf" srcId="{DE1E8063-3282-4378-988A-7301DE2E5C06}" destId="{CBA12581-06C1-4E59-9A42-E501BE058DDA}" srcOrd="1" destOrd="0" presId="urn:microsoft.com/office/officeart/2008/layout/PictureStrips"/>
    <dgm:cxn modelId="{56505E9D-830F-4459-9B21-E2FAD3C593CA}" type="presParOf" srcId="{1E619C69-0D94-4AAB-921C-3B1A2399D1F9}" destId="{60B47AF7-FF9F-4738-B5D5-5B38A3605308}" srcOrd="1" destOrd="0" presId="urn:microsoft.com/office/officeart/2008/layout/PictureStrips"/>
    <dgm:cxn modelId="{6BC7DC10-26DD-4B46-B459-74E8E636EC35}" type="presParOf" srcId="{1E619C69-0D94-4AAB-921C-3B1A2399D1F9}" destId="{27EC6AEA-7D43-4471-972E-8A35EB927720}" srcOrd="2" destOrd="0" presId="urn:microsoft.com/office/officeart/2008/layout/PictureStrips"/>
    <dgm:cxn modelId="{802EF9C1-4BB9-487C-A93E-1797A7AB27B0}" type="presParOf" srcId="{27EC6AEA-7D43-4471-972E-8A35EB927720}" destId="{F56C7417-8A65-4B72-A1D4-C9DA86FEB3D9}" srcOrd="0" destOrd="0" presId="urn:microsoft.com/office/officeart/2008/layout/PictureStrips"/>
    <dgm:cxn modelId="{05FF3369-C71B-4C6F-94AA-1BEC32D8709C}" type="presParOf" srcId="{27EC6AEA-7D43-4471-972E-8A35EB927720}" destId="{59817F30-8A87-431A-B27E-744093DA3EAF}" srcOrd="1" destOrd="0" presId="urn:microsoft.com/office/officeart/2008/layout/PictureStrips"/>
    <dgm:cxn modelId="{CD3C1EB1-A078-4FFF-A2AA-32B67DE30F11}" type="presParOf" srcId="{1E619C69-0D94-4AAB-921C-3B1A2399D1F9}" destId="{2C3AB4AA-BECE-4942-963C-99FBCB5021B3}" srcOrd="3" destOrd="0" presId="urn:microsoft.com/office/officeart/2008/layout/PictureStrips"/>
    <dgm:cxn modelId="{FDFD0D5B-4124-413C-AA15-9C77E80A5E05}" type="presParOf" srcId="{1E619C69-0D94-4AAB-921C-3B1A2399D1F9}" destId="{7B45CF99-C473-4DB6-BFA8-31721DAD8273}" srcOrd="4" destOrd="0" presId="urn:microsoft.com/office/officeart/2008/layout/PictureStrips"/>
    <dgm:cxn modelId="{F264C094-D497-4840-A047-2A3C5A6656DB}" type="presParOf" srcId="{7B45CF99-C473-4DB6-BFA8-31721DAD8273}" destId="{302D5A3C-27DC-40A9-8F96-263260C30D5D}" srcOrd="0" destOrd="0" presId="urn:microsoft.com/office/officeart/2008/layout/PictureStrips"/>
    <dgm:cxn modelId="{1C47448F-D4E8-4135-B0DE-A121B6BF369C}" type="presParOf" srcId="{7B45CF99-C473-4DB6-BFA8-31721DAD8273}" destId="{0B19BADA-F2BD-473E-91A7-6381B057B1D3}" srcOrd="1" destOrd="0" presId="urn:microsoft.com/office/officeart/2008/layout/PictureStrips"/>
    <dgm:cxn modelId="{575B4D30-14FD-4503-950F-27491F385E88}" type="presParOf" srcId="{1E619C69-0D94-4AAB-921C-3B1A2399D1F9}" destId="{A263D529-45BD-4713-8DC0-B519DDC18663}" srcOrd="5" destOrd="0" presId="urn:microsoft.com/office/officeart/2008/layout/PictureStrips"/>
    <dgm:cxn modelId="{9DA3EE92-70D9-4137-9EFF-46C82CCC1E2C}" type="presParOf" srcId="{1E619C69-0D94-4AAB-921C-3B1A2399D1F9}" destId="{85DB5EDE-3B44-4828-A575-0C6D08DEFF6A}" srcOrd="6" destOrd="0" presId="urn:microsoft.com/office/officeart/2008/layout/PictureStrips"/>
    <dgm:cxn modelId="{1023AF62-CD67-46B2-985C-2F82E86BCA16}" type="presParOf" srcId="{85DB5EDE-3B44-4828-A575-0C6D08DEFF6A}" destId="{9AC3D73E-45C5-41B6-8CD0-CEB90745BC10}" srcOrd="0" destOrd="0" presId="urn:microsoft.com/office/officeart/2008/layout/PictureStrips"/>
    <dgm:cxn modelId="{40CB3611-EF4E-4C7D-BC00-AA05FFCB79B8}" type="presParOf" srcId="{85DB5EDE-3B44-4828-A575-0C6D08DEFF6A}" destId="{B5AE39F0-C358-4608-90AF-58140E084877}" srcOrd="1" destOrd="0" presId="urn:microsoft.com/office/officeart/2008/layout/PictureStrips"/>
    <dgm:cxn modelId="{804DBA75-0B45-42CD-85C7-FD8D7239C820}" type="presParOf" srcId="{1E619C69-0D94-4AAB-921C-3B1A2399D1F9}" destId="{9B9F6C0F-E98C-4246-A0EB-72D1FEE73E1D}" srcOrd="7" destOrd="0" presId="urn:microsoft.com/office/officeart/2008/layout/PictureStrips"/>
    <dgm:cxn modelId="{25729746-3B4F-44B4-B0FC-4C6406536FEA}" type="presParOf" srcId="{1E619C69-0D94-4AAB-921C-3B1A2399D1F9}" destId="{CA8860E7-3EA8-4E58-9A1B-B407E49CC92D}" srcOrd="8" destOrd="0" presId="urn:microsoft.com/office/officeart/2008/layout/PictureStrips"/>
    <dgm:cxn modelId="{ECD4CFAA-5D60-446C-893A-39F52925301E}" type="presParOf" srcId="{CA8860E7-3EA8-4E58-9A1B-B407E49CC92D}" destId="{0206DDAC-7E64-4879-B1F4-417A302A2E18}" srcOrd="0" destOrd="0" presId="urn:microsoft.com/office/officeart/2008/layout/PictureStrips"/>
    <dgm:cxn modelId="{3197FC4D-D7B2-41D5-91DC-E50CB4C1F32E}" type="presParOf" srcId="{CA8860E7-3EA8-4E58-9A1B-B407E49CC92D}" destId="{8BFB9819-2F24-4068-9FCA-ABC17F891349}" srcOrd="1" destOrd="0" presId="urn:microsoft.com/office/officeart/2008/layout/PictureStrips"/>
    <dgm:cxn modelId="{BE55DC23-3F85-41FF-91CA-617557E6F719}" type="presParOf" srcId="{1E619C69-0D94-4AAB-921C-3B1A2399D1F9}" destId="{9CB2C59F-3A10-43AB-958B-D366479F9332}" srcOrd="9" destOrd="0" presId="urn:microsoft.com/office/officeart/2008/layout/PictureStrips"/>
    <dgm:cxn modelId="{775CA585-9A8F-465D-9BCD-7B0959668051}" type="presParOf" srcId="{1E619C69-0D94-4AAB-921C-3B1A2399D1F9}" destId="{CDE17F83-7AF3-4763-BA7D-3742C79A6E83}" srcOrd="10" destOrd="0" presId="urn:microsoft.com/office/officeart/2008/layout/PictureStrips"/>
    <dgm:cxn modelId="{BE0607C1-A6F9-487B-B83C-DB3191E6560A}" type="presParOf" srcId="{CDE17F83-7AF3-4763-BA7D-3742C79A6E83}" destId="{1BF89556-2EBE-47E2-A35D-3F3D01D231F8}" srcOrd="0" destOrd="0" presId="urn:microsoft.com/office/officeart/2008/layout/PictureStrips"/>
    <dgm:cxn modelId="{30220E03-4030-4ECC-ADE4-15F86C23C080}" type="presParOf" srcId="{CDE17F83-7AF3-4763-BA7D-3742C79A6E83}" destId="{ABDCAB7A-4EC4-4E52-9612-4B28145060A2}"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0095C-7D2F-4254-B6CD-24877EA0DB53}">
      <dsp:nvSpPr>
        <dsp:cNvPr id="0" name=""/>
        <dsp:cNvSpPr/>
      </dsp:nvSpPr>
      <dsp:spPr>
        <a:xfrm>
          <a:off x="1263035" y="232106"/>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Reusability of code</a:t>
          </a:r>
        </a:p>
        <a:p>
          <a:pPr marL="0" lvl="0" indent="0" algn="l" defTabSz="889000">
            <a:lnSpc>
              <a:spcPct val="90000"/>
            </a:lnSpc>
            <a:spcBef>
              <a:spcPct val="0"/>
            </a:spcBef>
            <a:spcAft>
              <a:spcPct val="35000"/>
            </a:spcAft>
            <a:buNone/>
          </a:pPr>
          <a:r>
            <a:rPr lang="en-US" sz="1400" kern="1200" dirty="0"/>
            <a:t>Create one time and execute multiple times with less or no maintenance</a:t>
          </a:r>
        </a:p>
        <a:p>
          <a:pPr marL="0" lvl="0" indent="0" algn="l" defTabSz="889000">
            <a:lnSpc>
              <a:spcPct val="90000"/>
            </a:lnSpc>
            <a:spcBef>
              <a:spcPct val="0"/>
            </a:spcBef>
            <a:spcAft>
              <a:spcPct val="35000"/>
            </a:spcAft>
            <a:buNone/>
          </a:pPr>
          <a:r>
            <a:rPr lang="en-US" sz="1400" kern="1200" dirty="0"/>
            <a:t>Automation testing is faster in execution</a:t>
          </a:r>
        </a:p>
      </dsp:txBody>
      <dsp:txXfrm>
        <a:off x="1263035" y="232106"/>
        <a:ext cx="4203239" cy="1313512"/>
      </dsp:txXfrm>
    </dsp:sp>
    <dsp:sp modelId="{CBA12581-06C1-4E59-9A42-E501BE058DDA}">
      <dsp:nvSpPr>
        <dsp:cNvPr id="0" name=""/>
        <dsp:cNvSpPr/>
      </dsp:nvSpPr>
      <dsp:spPr>
        <a:xfrm>
          <a:off x="304797" y="42376"/>
          <a:ext cx="1532241" cy="1379188"/>
        </a:xfrm>
        <a:prstGeom prst="rect">
          <a:avLst/>
        </a:prstGeom>
        <a:blipFill rotWithShape="1">
          <a:blip xmlns:r="http://schemas.openxmlformats.org/officeDocument/2006/relationships" r:embed="rId1"/>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6C7417-8A65-4B72-A1D4-C9DA86FEB3D9}">
      <dsp:nvSpPr>
        <dsp:cNvPr id="0" name=""/>
        <dsp:cNvSpPr/>
      </dsp:nvSpPr>
      <dsp:spPr>
        <a:xfrm>
          <a:off x="6921959" y="232106"/>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Maximum coverage</a:t>
          </a:r>
        </a:p>
        <a:p>
          <a:pPr marL="0" lvl="0" indent="0" algn="l" defTabSz="889000">
            <a:lnSpc>
              <a:spcPct val="90000"/>
            </a:lnSpc>
            <a:spcBef>
              <a:spcPct val="0"/>
            </a:spcBef>
            <a:spcAft>
              <a:spcPct val="35000"/>
            </a:spcAft>
            <a:buNone/>
          </a:pPr>
          <a:r>
            <a:rPr lang="en-US" sz="1400" kern="1200" dirty="0"/>
            <a:t>It helps to increase the test coverage</a:t>
          </a:r>
        </a:p>
      </dsp:txBody>
      <dsp:txXfrm>
        <a:off x="6921959" y="232106"/>
        <a:ext cx="4203239" cy="1313512"/>
      </dsp:txXfrm>
    </dsp:sp>
    <dsp:sp modelId="{59817F30-8A87-431A-B27E-744093DA3EAF}">
      <dsp:nvSpPr>
        <dsp:cNvPr id="0" name=""/>
        <dsp:cNvSpPr/>
      </dsp:nvSpPr>
      <dsp:spPr>
        <a:xfrm>
          <a:off x="5963716" y="42376"/>
          <a:ext cx="1532241" cy="1379188"/>
        </a:xfrm>
        <a:prstGeom prst="rect">
          <a:avLst/>
        </a:prstGeom>
        <a:blipFill rotWithShape="1">
          <a:blip xmlns:r="http://schemas.openxmlformats.org/officeDocument/2006/relationships" r:embed="rId2"/>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02D5A3C-27DC-40A9-8F96-263260C30D5D}">
      <dsp:nvSpPr>
        <dsp:cNvPr id="0" name=""/>
        <dsp:cNvSpPr/>
      </dsp:nvSpPr>
      <dsp:spPr>
        <a:xfrm>
          <a:off x="1524014" y="1904994"/>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Recovery scenario</a:t>
          </a:r>
        </a:p>
        <a:p>
          <a:pPr marL="0" lvl="0" indent="0" algn="l" defTabSz="889000">
            <a:lnSpc>
              <a:spcPct val="90000"/>
            </a:lnSpc>
            <a:spcBef>
              <a:spcPct val="0"/>
            </a:spcBef>
            <a:spcAft>
              <a:spcPct val="35000"/>
            </a:spcAft>
            <a:buNone/>
          </a:pPr>
          <a:r>
            <a:rPr lang="en-US" sz="1400" kern="1200" dirty="0"/>
            <a:t>It is mostly used for regression testing. Supports execution of repeated test cases</a:t>
          </a:r>
        </a:p>
      </dsp:txBody>
      <dsp:txXfrm>
        <a:off x="1524014" y="1904994"/>
        <a:ext cx="4203239" cy="1313512"/>
      </dsp:txXfrm>
    </dsp:sp>
    <dsp:sp modelId="{0B19BADA-F2BD-473E-91A7-6381B057B1D3}">
      <dsp:nvSpPr>
        <dsp:cNvPr id="0" name=""/>
        <dsp:cNvSpPr/>
      </dsp:nvSpPr>
      <dsp:spPr>
        <a:xfrm>
          <a:off x="304797" y="1695943"/>
          <a:ext cx="1532241" cy="1379188"/>
        </a:xfrm>
        <a:prstGeom prst="rect">
          <a:avLst/>
        </a:prstGeom>
        <a:blipFill rotWithShape="1">
          <a:blip xmlns:r="http://schemas.openxmlformats.org/officeDocument/2006/relationships" r:embed="rId3"/>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AC3D73E-45C5-41B6-8CD0-CEB90745BC10}">
      <dsp:nvSpPr>
        <dsp:cNvPr id="0" name=""/>
        <dsp:cNvSpPr/>
      </dsp:nvSpPr>
      <dsp:spPr>
        <a:xfrm>
          <a:off x="6921959" y="1885672"/>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Low-cost maintenance</a:t>
          </a:r>
        </a:p>
        <a:p>
          <a:pPr marL="0" lvl="0" indent="0" algn="l" defTabSz="889000">
            <a:lnSpc>
              <a:spcPct val="90000"/>
            </a:lnSpc>
            <a:spcBef>
              <a:spcPct val="0"/>
            </a:spcBef>
            <a:spcAft>
              <a:spcPct val="35000"/>
            </a:spcAft>
            <a:buNone/>
          </a:pPr>
          <a:r>
            <a:rPr lang="en-US" sz="1100" kern="1200" dirty="0"/>
            <a:t>Cheaper compared to manual testing in a long run</a:t>
          </a:r>
        </a:p>
        <a:p>
          <a:pPr marL="0" lvl="0" indent="0" algn="l" defTabSz="889000">
            <a:lnSpc>
              <a:spcPct val="90000"/>
            </a:lnSpc>
            <a:spcBef>
              <a:spcPct val="0"/>
            </a:spcBef>
            <a:spcAft>
              <a:spcPct val="35000"/>
            </a:spcAft>
            <a:buNone/>
          </a:pPr>
          <a:r>
            <a:rPr lang="en-US" sz="1100" kern="1200" dirty="0"/>
            <a:t>Automated testing is more reliable, more powerful and versatile</a:t>
          </a:r>
        </a:p>
      </dsp:txBody>
      <dsp:txXfrm>
        <a:off x="6921959" y="1885672"/>
        <a:ext cx="4203239" cy="1313512"/>
      </dsp:txXfrm>
    </dsp:sp>
    <dsp:sp modelId="{B5AE39F0-C358-4608-90AF-58140E084877}">
      <dsp:nvSpPr>
        <dsp:cNvPr id="0" name=""/>
        <dsp:cNvSpPr/>
      </dsp:nvSpPr>
      <dsp:spPr>
        <a:xfrm>
          <a:off x="5963716" y="1695943"/>
          <a:ext cx="1532241" cy="1379188"/>
        </a:xfrm>
        <a:prstGeom prst="rect">
          <a:avLst/>
        </a:prstGeom>
        <a:blipFill rotWithShape="1">
          <a:blip xmlns:r="http://schemas.openxmlformats.org/officeDocument/2006/relationships" r:embed="rId4"/>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06DDAC-7E64-4879-B1F4-417A302A2E18}">
      <dsp:nvSpPr>
        <dsp:cNvPr id="0" name=""/>
        <dsp:cNvSpPr/>
      </dsp:nvSpPr>
      <dsp:spPr>
        <a:xfrm>
          <a:off x="1263035" y="3539238"/>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Minimal manual intervention</a:t>
          </a:r>
        </a:p>
        <a:p>
          <a:pPr marL="0" lvl="0" indent="0" algn="l" defTabSz="889000">
            <a:lnSpc>
              <a:spcPct val="90000"/>
            </a:lnSpc>
            <a:spcBef>
              <a:spcPct val="0"/>
            </a:spcBef>
            <a:spcAft>
              <a:spcPct val="35000"/>
            </a:spcAft>
            <a:buNone/>
          </a:pPr>
          <a:r>
            <a:rPr lang="en-US" sz="1400" kern="1200" dirty="0"/>
            <a:t>Test scripts can be run unattended</a:t>
          </a:r>
        </a:p>
        <a:p>
          <a:pPr marL="0" lvl="0" indent="0" algn="l" defTabSz="889000">
            <a:lnSpc>
              <a:spcPct val="90000"/>
            </a:lnSpc>
            <a:spcBef>
              <a:spcPct val="0"/>
            </a:spcBef>
            <a:spcAft>
              <a:spcPct val="35000"/>
            </a:spcAft>
            <a:buNone/>
          </a:pPr>
          <a:r>
            <a:rPr lang="en-US" sz="1400" kern="1200" dirty="0"/>
            <a:t>Enables parallel execution in combination of different OS and browser environments</a:t>
          </a:r>
        </a:p>
      </dsp:txBody>
      <dsp:txXfrm>
        <a:off x="1263035" y="3539238"/>
        <a:ext cx="4203239" cy="1313512"/>
      </dsp:txXfrm>
    </dsp:sp>
    <dsp:sp modelId="{8BFB9819-2F24-4068-9FCA-ABC17F891349}">
      <dsp:nvSpPr>
        <dsp:cNvPr id="0" name=""/>
        <dsp:cNvSpPr/>
      </dsp:nvSpPr>
      <dsp:spPr>
        <a:xfrm>
          <a:off x="304797" y="3349509"/>
          <a:ext cx="1532241" cy="1379188"/>
        </a:xfrm>
        <a:prstGeom prst="rect">
          <a:avLst/>
        </a:prstGeom>
        <a:blipFill rotWithShape="1">
          <a:blip xmlns:r="http://schemas.openxmlformats.org/officeDocument/2006/relationships" r:embed="rId5"/>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F89556-2EBE-47E2-A35D-3F3D01D231F8}">
      <dsp:nvSpPr>
        <dsp:cNvPr id="0" name=""/>
        <dsp:cNvSpPr/>
      </dsp:nvSpPr>
      <dsp:spPr>
        <a:xfrm>
          <a:off x="6540977" y="3428995"/>
          <a:ext cx="4203239" cy="1313512"/>
        </a:xfrm>
        <a:prstGeom prst="rect">
          <a:avLst/>
        </a:prstGeom>
        <a:solidFill>
          <a:schemeClr val="accent4">
            <a:alpha val="40000"/>
            <a:tint val="40000"/>
            <a:hueOff val="0"/>
            <a:satOff val="0"/>
            <a:lumOff val="0"/>
            <a:alphaOff val="0"/>
          </a:schemeClr>
        </a:solidFill>
        <a:ln w="28575" cap="flat" cmpd="sng" algn="ctr">
          <a:solidFill>
            <a:schemeClr val="accent4">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89686"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Easy Reporting</a:t>
          </a:r>
        </a:p>
        <a:p>
          <a:pPr marL="0" lvl="0" indent="0" algn="l" defTabSz="889000">
            <a:lnSpc>
              <a:spcPct val="90000"/>
            </a:lnSpc>
            <a:spcBef>
              <a:spcPct val="0"/>
            </a:spcBef>
            <a:spcAft>
              <a:spcPct val="35000"/>
            </a:spcAft>
            <a:buNone/>
          </a:pPr>
          <a:r>
            <a:rPr lang="en-US" sz="1400" kern="1200" dirty="0"/>
            <a:t>It generates automatic reports after test execution</a:t>
          </a:r>
        </a:p>
      </dsp:txBody>
      <dsp:txXfrm>
        <a:off x="6540977" y="3428995"/>
        <a:ext cx="4203239" cy="1313512"/>
      </dsp:txXfrm>
    </dsp:sp>
    <dsp:sp modelId="{ABDCAB7A-4EC4-4E52-9612-4B28145060A2}">
      <dsp:nvSpPr>
        <dsp:cNvPr id="0" name=""/>
        <dsp:cNvSpPr/>
      </dsp:nvSpPr>
      <dsp:spPr>
        <a:xfrm>
          <a:off x="5715002" y="3352805"/>
          <a:ext cx="1532241" cy="1379188"/>
        </a:xfrm>
        <a:prstGeom prst="rect">
          <a:avLst/>
        </a:prstGeom>
        <a:blipFill rotWithShape="1">
          <a:blip xmlns:r="http://schemas.openxmlformats.org/officeDocument/2006/relationships" r:embed="rId6"/>
          <a:stretch>
            <a:fillRect/>
          </a:stretch>
        </a:blip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5075A380-B9F3-49F9-AB1B-B94B362CCBDD}" type="datetimeFigureOut">
              <a:rPr lang="en-IN" smtClean="0"/>
              <a:pPr/>
              <a:t>20-10-2025</a:t>
            </a:fld>
            <a:endParaRPr lang="en-IN"/>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C18F134-29C8-4065-8DE2-523326C76F36}" type="slidenum">
              <a:rPr lang="en-IN" smtClean="0"/>
              <a:pPr/>
              <a:t>‹#›</a:t>
            </a:fld>
            <a:endParaRPr lang="en-IN"/>
          </a:p>
        </p:txBody>
      </p:sp>
    </p:spTree>
    <p:extLst>
      <p:ext uri="{BB962C8B-B14F-4D97-AF65-F5344CB8AC3E}">
        <p14:creationId xmlns:p14="http://schemas.microsoft.com/office/powerpoint/2010/main" val="1071459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18F134-29C8-4065-8DE2-523326C76F36}" type="slidenum">
              <a:rPr lang="en-IN" smtClean="0"/>
              <a:pPr/>
              <a:t>4</a:t>
            </a:fld>
            <a:endParaRPr lang="en-IN"/>
          </a:p>
        </p:txBody>
      </p:sp>
    </p:spTree>
    <p:extLst>
      <p:ext uri="{BB962C8B-B14F-4D97-AF65-F5344CB8AC3E}">
        <p14:creationId xmlns:p14="http://schemas.microsoft.com/office/powerpoint/2010/main" val="1358938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mailto:support@intellipaat.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7" name="Rectangle 6"/>
          <p:cNvSpPr/>
          <p:nvPr/>
        </p:nvSpPr>
        <p:spPr>
          <a:xfrm>
            <a:off x="-1" y="0"/>
            <a:ext cx="8328073" cy="6858000"/>
          </a:xfrm>
          <a:prstGeom prst="rect">
            <a:avLst/>
          </a:prstGeom>
          <a:solidFill>
            <a:schemeClr val="bg1"/>
          </a:solidFill>
          <a:ln>
            <a:solidFill>
              <a:schemeClr val="accent1">
                <a:shade val="50000"/>
                <a:alpha val="4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23" marR="3569" indent="835195" algn="ctr"/>
            <a:r>
              <a:rPr lang="en-IN" b="1"/>
              <a:t>Data Science</a:t>
            </a:r>
            <a:endParaRPr lang="en-IN" b="1" dirty="0"/>
          </a:p>
        </p:txBody>
      </p:sp>
      <p:sp>
        <p:nvSpPr>
          <p:cNvPr id="8" name="Rectangle 7"/>
          <p:cNvSpPr/>
          <p:nvPr/>
        </p:nvSpPr>
        <p:spPr>
          <a:xfrm>
            <a:off x="8328074" y="0"/>
            <a:ext cx="3863926" cy="6858000"/>
          </a:xfrm>
          <a:prstGeom prst="rect">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utoShape 2" descr="Image result for data science imag3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Image result for data science imag3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ight Triangle 12"/>
          <p:cNvSpPr/>
          <p:nvPr/>
        </p:nvSpPr>
        <p:spPr>
          <a:xfrm rot="10800000">
            <a:off x="2504048" y="0"/>
            <a:ext cx="5824025" cy="6858000"/>
          </a:xfrm>
          <a:prstGeom prst="rtTriangle">
            <a:avLst/>
          </a:prstGeom>
          <a:solidFill>
            <a:srgbClr val="F6892D"/>
          </a:solidFill>
          <a:ln>
            <a:solidFill>
              <a:srgbClr val="F6892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2"/>
          <p:cNvSpPr>
            <a:spLocks noGrp="1"/>
          </p:cNvSpPr>
          <p:nvPr>
            <p:ph type="body" sz="quarter" idx="10"/>
          </p:nvPr>
        </p:nvSpPr>
        <p:spPr>
          <a:xfrm>
            <a:off x="5000554" y="533400"/>
            <a:ext cx="6908800" cy="2463800"/>
          </a:xfrm>
          <a:prstGeom prst="rect">
            <a:avLst/>
          </a:prstGeom>
        </p:spPr>
        <p:txBody>
          <a:bodyPr/>
          <a:lstStyle>
            <a:lvl1pPr marL="0" indent="0" algn="r">
              <a:buNone/>
              <a:defRPr sz="6600" b="1"/>
            </a:lvl1pPr>
          </a:lstStyle>
          <a:p>
            <a:pPr lvl="0"/>
            <a:r>
              <a:rPr lang="en-US"/>
              <a:t>Edit Master text styles</a:t>
            </a:r>
          </a:p>
        </p:txBody>
      </p:sp>
      <p:sp>
        <p:nvSpPr>
          <p:cNvPr id="25" name="Picture Placeholder 24"/>
          <p:cNvSpPr>
            <a:spLocks noGrp="1"/>
          </p:cNvSpPr>
          <p:nvPr>
            <p:ph type="pic" sz="quarter" idx="11"/>
          </p:nvPr>
        </p:nvSpPr>
        <p:spPr>
          <a:xfrm>
            <a:off x="612775" y="3346450"/>
            <a:ext cx="4051300" cy="2781300"/>
          </a:xfrm>
          <a:prstGeom prst="rect">
            <a:avLst/>
          </a:prstGeom>
        </p:spPr>
        <p:txBody>
          <a:bodyPr/>
          <a:lstStyle/>
          <a:p>
            <a:r>
              <a:rPr lang="en-US"/>
              <a:t>Click icon to add picture</a:t>
            </a:r>
          </a:p>
        </p:txBody>
      </p:sp>
    </p:spTree>
    <p:extLst>
      <p:ext uri="{BB962C8B-B14F-4D97-AF65-F5344CB8AC3E}">
        <p14:creationId xmlns:p14="http://schemas.microsoft.com/office/powerpoint/2010/main" val="89193754"/>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Blank">
    <p:spTree>
      <p:nvGrpSpPr>
        <p:cNvPr id="1" name=""/>
        <p:cNvGrpSpPr/>
        <p:nvPr/>
      </p:nvGrpSpPr>
      <p:grpSpPr>
        <a:xfrm>
          <a:off x="0" y="0"/>
          <a:ext cx="0" cy="0"/>
          <a:chOff x="0" y="0"/>
          <a:chExt cx="0" cy="0"/>
        </a:xfrm>
      </p:grpSpPr>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
        <p:nvSpPr>
          <p:cNvPr id="10" name="object 3"/>
          <p:cNvSpPr txBox="1"/>
          <p:nvPr/>
        </p:nvSpPr>
        <p:spPr>
          <a:xfrm>
            <a:off x="845616" y="4699127"/>
            <a:ext cx="6108976" cy="1384995"/>
          </a:xfrm>
          <a:prstGeom prst="rect">
            <a:avLst/>
          </a:prstGeom>
        </p:spPr>
        <p:txBody>
          <a:bodyPr vert="horz" wrap="square" lIns="0" tIns="0" rIns="0" bIns="0" rtlCol="0">
            <a:spAutoFit/>
          </a:bodyPr>
          <a:lstStyle/>
          <a:p>
            <a:pPr marL="12700">
              <a:lnSpc>
                <a:spcPct val="100000"/>
              </a:lnSpc>
            </a:pPr>
            <a:r>
              <a:rPr sz="1800" b="1" dirty="0">
                <a:latin typeface="Calibri"/>
                <a:cs typeface="Calibri"/>
              </a:rPr>
              <a:t>Email us –</a:t>
            </a:r>
            <a:r>
              <a:rPr sz="1800" b="1" spc="-40" dirty="0">
                <a:latin typeface="Calibri"/>
                <a:cs typeface="Calibri"/>
              </a:rPr>
              <a:t> </a:t>
            </a:r>
            <a:r>
              <a:rPr sz="1800" b="1" spc="-10" dirty="0">
                <a:solidFill>
                  <a:srgbClr val="00AFEF"/>
                </a:solidFill>
                <a:latin typeface="Calibri"/>
                <a:cs typeface="Calibri"/>
                <a:hlinkClick r:id="rId3"/>
              </a:rPr>
              <a:t>support@intellipaat.com</a:t>
            </a:r>
            <a:endParaRPr lang="en-US" sz="1800" b="1" spc="-10" dirty="0">
              <a:solidFill>
                <a:srgbClr val="00AFEF"/>
              </a:solidFill>
              <a:latin typeface="Calibri"/>
              <a:cs typeface="Calibri"/>
            </a:endParaRPr>
          </a:p>
          <a:p>
            <a:pPr marL="12700">
              <a:lnSpc>
                <a:spcPct val="100000"/>
              </a:lnSpc>
            </a:pPr>
            <a:endParaRPr lang="en-US" sz="1800" b="1" spc="-10" dirty="0">
              <a:solidFill>
                <a:srgbClr val="00AFEF"/>
              </a:solidFill>
              <a:latin typeface="Calibri"/>
              <a:cs typeface="Calibri"/>
            </a:endParaRPr>
          </a:p>
          <a:p>
            <a:pPr marL="12700">
              <a:lnSpc>
                <a:spcPct val="100000"/>
              </a:lnSpc>
            </a:pPr>
            <a:r>
              <a:rPr lang="en-US" sz="1800" b="1" dirty="0">
                <a:latin typeface="+mn-lt"/>
                <a:cs typeface="Calibri"/>
              </a:rPr>
              <a:t>Call us – </a:t>
            </a:r>
            <a:r>
              <a:rPr lang="en-US" sz="1800" b="1" kern="1200" spc="-10" dirty="0">
                <a:solidFill>
                  <a:srgbClr val="00AFEF"/>
                </a:solidFill>
                <a:latin typeface="Calibri"/>
                <a:ea typeface="+mn-ea"/>
                <a:cs typeface="Calibri"/>
              </a:rPr>
              <a:t>+91-9784286179 / 1-800  216-8930 (US Toll Free)</a:t>
            </a:r>
          </a:p>
          <a:p>
            <a:pPr marL="12700">
              <a:lnSpc>
                <a:spcPct val="100000"/>
              </a:lnSpc>
            </a:pPr>
            <a:endParaRPr sz="1800" dirty="0">
              <a:latin typeface="Calibri"/>
              <a:cs typeface="Calibri"/>
            </a:endParaRPr>
          </a:p>
          <a:p>
            <a:pPr marL="12700">
              <a:lnSpc>
                <a:spcPct val="100000"/>
              </a:lnSpc>
            </a:pPr>
            <a:r>
              <a:rPr sz="1800" b="1" spc="-5" dirty="0">
                <a:latin typeface="Calibri"/>
                <a:cs typeface="Calibri"/>
              </a:rPr>
              <a:t>Visit </a:t>
            </a:r>
            <a:r>
              <a:rPr sz="1800" b="1" dirty="0">
                <a:latin typeface="Calibri"/>
                <a:cs typeface="Calibri"/>
              </a:rPr>
              <a:t>us </a:t>
            </a:r>
            <a:r>
              <a:rPr lang="en-US" sz="1800" b="1" dirty="0">
                <a:latin typeface="+mn-lt"/>
                <a:cs typeface="Calibri"/>
              </a:rPr>
              <a:t>–</a:t>
            </a:r>
            <a:r>
              <a:rPr sz="1800" b="1" spc="-25" dirty="0">
                <a:latin typeface="Calibri"/>
                <a:cs typeface="Calibri"/>
              </a:rPr>
              <a:t> </a:t>
            </a:r>
            <a:r>
              <a:rPr sz="1800" b="1" spc="-10" dirty="0">
                <a:solidFill>
                  <a:srgbClr val="00AFEF"/>
                </a:solidFill>
                <a:latin typeface="Calibri"/>
                <a:cs typeface="Calibri"/>
              </a:rPr>
              <a:t>https://intellipaat.com</a:t>
            </a:r>
            <a:endParaRPr sz="1800" dirty="0">
              <a:latin typeface="Calibri"/>
              <a:cs typeface="Calibri"/>
            </a:endParaRPr>
          </a:p>
        </p:txBody>
      </p:sp>
    </p:spTree>
    <p:extLst>
      <p:ext uri="{BB962C8B-B14F-4D97-AF65-F5344CB8AC3E}">
        <p14:creationId xmlns:p14="http://schemas.microsoft.com/office/powerpoint/2010/main" val="2376815093"/>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F67DF11-8D6D-4270-AB2F-AC4468F22F92}" type="datetime1">
              <a:rPr lang="en-US" smtClean="0"/>
              <a:pPr/>
              <a:t>10/20/2025</a:t>
            </a:fld>
            <a:endParaRPr lang="en-US"/>
          </a:p>
        </p:txBody>
      </p:sp>
      <p:sp>
        <p:nvSpPr>
          <p:cNvPr id="5" name="Footer Placeholder 4"/>
          <p:cNvSpPr>
            <a:spLocks noGrp="1"/>
          </p:cNvSpPr>
          <p:nvPr>
            <p:ph type="ftr" sz="quarter" idx="11"/>
          </p:nvPr>
        </p:nvSpPr>
        <p:spPr/>
        <p:txBody>
          <a:bodyPr/>
          <a:lstStyle/>
          <a:p>
            <a:pPr marL="12700">
              <a:lnSpc>
                <a:spcPts val="1614"/>
              </a:lnSpc>
            </a:pPr>
            <a:r>
              <a:rPr lang="en-US" spc="-5"/>
              <a:t>© </a:t>
            </a:r>
            <a:r>
              <a:rPr lang="en-US" spc="-10"/>
              <a:t>Copyright, Intellipaat Software </a:t>
            </a:r>
            <a:r>
              <a:rPr lang="en-US" spc="-5"/>
              <a:t>Solutions </a:t>
            </a:r>
            <a:r>
              <a:rPr lang="en-US"/>
              <a:t>Pvt. </a:t>
            </a:r>
            <a:r>
              <a:rPr lang="en-US" spc="-15"/>
              <a:t>Ltd. </a:t>
            </a:r>
            <a:r>
              <a:rPr lang="en-US" spc="-5"/>
              <a:t>All rights</a:t>
            </a:r>
            <a:r>
              <a:rPr lang="en-US" spc="65"/>
              <a:t> </a:t>
            </a:r>
            <a:r>
              <a:rPr lang="en-US" spc="-10"/>
              <a:t>reserved.</a:t>
            </a:r>
            <a:endParaRPr lang="en-US" spc="-1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1742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9"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20"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21"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2" name="Holder 2"/>
          <p:cNvSpPr>
            <a:spLocks noGrp="1"/>
          </p:cNvSpPr>
          <p:nvPr>
            <p:ph type="title"/>
          </p:nvPr>
        </p:nvSpPr>
        <p:spPr>
          <a:xfrm>
            <a:off x="626465" y="232028"/>
            <a:ext cx="91652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307777"/>
          </a:xfrm>
          <a:prstGeom prst="rect">
            <a:avLst/>
          </a:prstGeom>
        </p:spPr>
        <p:txBody>
          <a:bodyPr lIns="0" tIns="0" rIns="0" bIns="0"/>
          <a:lstStyle>
            <a:lvl1pPr>
              <a:defRPr sz="2000" b="0" i="0">
                <a:solidFill>
                  <a:schemeClr val="tx1"/>
                </a:solidFill>
              </a:defRPr>
            </a:lvl1pPr>
          </a:lstStyle>
          <a:p>
            <a:pPr lvl="0"/>
            <a:r>
              <a:rPr lang="en-US"/>
              <a:t>Edit Master text styles</a:t>
            </a:r>
          </a:p>
        </p:txBody>
      </p:sp>
    </p:spTree>
    <p:extLst>
      <p:ext uri="{BB962C8B-B14F-4D97-AF65-F5344CB8AC3E}">
        <p14:creationId xmlns:p14="http://schemas.microsoft.com/office/powerpoint/2010/main" val="2092181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1017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8"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9"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10"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Tree>
    <p:extLst>
      <p:ext uri="{BB962C8B-B14F-4D97-AF65-F5344CB8AC3E}">
        <p14:creationId xmlns:p14="http://schemas.microsoft.com/office/powerpoint/2010/main" val="3684707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668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6" name="bk object 19"/>
          <p:cNvSpPr/>
          <p:nvPr/>
        </p:nvSpPr>
        <p:spPr>
          <a:xfrm>
            <a:off x="208953" y="895170"/>
            <a:ext cx="283845" cy="94615"/>
          </a:xfrm>
          <a:custGeom>
            <a:avLst/>
            <a:gdLst/>
            <a:ahLst/>
            <a:cxnLst/>
            <a:rect l="l" t="t" r="r" b="b"/>
            <a:pathLst>
              <a:path w="283845" h="94615">
                <a:moveTo>
                  <a:pt x="0" y="94032"/>
                </a:moveTo>
                <a:lnTo>
                  <a:pt x="283425" y="94032"/>
                </a:lnTo>
                <a:lnTo>
                  <a:pt x="283425" y="0"/>
                </a:lnTo>
                <a:lnTo>
                  <a:pt x="0" y="0"/>
                </a:lnTo>
                <a:lnTo>
                  <a:pt x="0" y="94032"/>
                </a:lnTo>
                <a:close/>
              </a:path>
            </a:pathLst>
          </a:custGeom>
          <a:solidFill>
            <a:srgbClr val="F6882C"/>
          </a:solidFill>
        </p:spPr>
        <p:txBody>
          <a:bodyPr wrap="square" lIns="0" tIns="0" rIns="0" bIns="0" rtlCol="0"/>
          <a:lstStyle/>
          <a:p>
            <a:endParaRPr/>
          </a:p>
        </p:txBody>
      </p:sp>
      <p:sp>
        <p:nvSpPr>
          <p:cNvPr id="7" name="bk object 20"/>
          <p:cNvSpPr/>
          <p:nvPr/>
        </p:nvSpPr>
        <p:spPr>
          <a:xfrm>
            <a:off x="556221" y="895170"/>
            <a:ext cx="8497570" cy="94615"/>
          </a:xfrm>
          <a:custGeom>
            <a:avLst/>
            <a:gdLst/>
            <a:ahLst/>
            <a:cxnLst/>
            <a:rect l="l" t="t" r="r" b="b"/>
            <a:pathLst>
              <a:path w="8497570" h="94615">
                <a:moveTo>
                  <a:pt x="0" y="94032"/>
                </a:moveTo>
                <a:lnTo>
                  <a:pt x="8497189" y="94032"/>
                </a:lnTo>
                <a:lnTo>
                  <a:pt x="8497189" y="0"/>
                </a:lnTo>
                <a:lnTo>
                  <a:pt x="0" y="0"/>
                </a:lnTo>
                <a:lnTo>
                  <a:pt x="0" y="94032"/>
                </a:lnTo>
                <a:close/>
              </a:path>
            </a:pathLst>
          </a:custGeom>
          <a:solidFill>
            <a:srgbClr val="817CA8"/>
          </a:solidFill>
        </p:spPr>
        <p:txBody>
          <a:bodyPr wrap="square" lIns="0" tIns="0" rIns="0" bIns="0" rtlCol="0"/>
          <a:lstStyle/>
          <a:p>
            <a:endParaRPr/>
          </a:p>
        </p:txBody>
      </p:sp>
      <p:sp>
        <p:nvSpPr>
          <p:cNvPr id="8" name="bk object 21"/>
          <p:cNvSpPr/>
          <p:nvPr/>
        </p:nvSpPr>
        <p:spPr>
          <a:xfrm>
            <a:off x="9053448" y="895170"/>
            <a:ext cx="3138805" cy="94615"/>
          </a:xfrm>
          <a:custGeom>
            <a:avLst/>
            <a:gdLst/>
            <a:ahLst/>
            <a:cxnLst/>
            <a:rect l="l" t="t" r="r" b="b"/>
            <a:pathLst>
              <a:path w="3138804" h="94615">
                <a:moveTo>
                  <a:pt x="0" y="94032"/>
                </a:moveTo>
                <a:lnTo>
                  <a:pt x="3138551" y="94032"/>
                </a:lnTo>
                <a:lnTo>
                  <a:pt x="3138551" y="0"/>
                </a:lnTo>
                <a:lnTo>
                  <a:pt x="0" y="0"/>
                </a:lnTo>
                <a:lnTo>
                  <a:pt x="0" y="94032"/>
                </a:lnTo>
                <a:close/>
              </a:path>
            </a:pathLst>
          </a:custGeom>
          <a:solidFill>
            <a:srgbClr val="F68423"/>
          </a:solidFill>
        </p:spPr>
        <p:txBody>
          <a:bodyPr wrap="square" lIns="0" tIns="0" rIns="0" bIns="0" rtlCol="0"/>
          <a:lstStyle/>
          <a:p>
            <a:endParaRPr/>
          </a:p>
        </p:txBody>
      </p:sp>
      <p:sp>
        <p:nvSpPr>
          <p:cNvPr id="10" name="Text Placeholder 9"/>
          <p:cNvSpPr>
            <a:spLocks noGrp="1"/>
          </p:cNvSpPr>
          <p:nvPr>
            <p:ph type="body" sz="quarter" idx="10"/>
          </p:nvPr>
        </p:nvSpPr>
        <p:spPr>
          <a:xfrm>
            <a:off x="863600" y="1244600"/>
            <a:ext cx="11049000" cy="4813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8802"/>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9" name="bk object 19"/>
          <p:cNvSpPr/>
          <p:nvPr/>
        </p:nvSpPr>
        <p:spPr>
          <a:xfrm>
            <a:off x="0" y="2802635"/>
            <a:ext cx="9572244" cy="1714500"/>
          </a:xfrm>
          <a:prstGeom prst="rect">
            <a:avLst/>
          </a:prstGeom>
          <a:blipFill>
            <a:blip r:embed="rId2" cstate="print"/>
            <a:stretch>
              <a:fillRect/>
            </a:stretch>
          </a:blipFill>
        </p:spPr>
        <p:txBody>
          <a:bodyPr wrap="square" lIns="0" tIns="0" rIns="0" bIns="0" rtlCol="0"/>
          <a:lstStyle/>
          <a:p>
            <a:endParaRPr/>
          </a:p>
        </p:txBody>
      </p:sp>
      <p:sp>
        <p:nvSpPr>
          <p:cNvPr id="20" name="bk object 20"/>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solidFill>
            <a:srgbClr val="F6821F"/>
          </a:solidFill>
        </p:spPr>
        <p:txBody>
          <a:bodyPr wrap="square" lIns="0" tIns="0" rIns="0" bIns="0" rtlCol="0"/>
          <a:lstStyle/>
          <a:p>
            <a:endParaRPr/>
          </a:p>
        </p:txBody>
      </p:sp>
      <p:sp>
        <p:nvSpPr>
          <p:cNvPr id="21" name="bk object 21"/>
          <p:cNvSpPr/>
          <p:nvPr/>
        </p:nvSpPr>
        <p:spPr>
          <a:xfrm>
            <a:off x="0" y="2878201"/>
            <a:ext cx="9458960" cy="1563370"/>
          </a:xfrm>
          <a:custGeom>
            <a:avLst/>
            <a:gdLst/>
            <a:ahLst/>
            <a:cxnLst/>
            <a:rect l="l" t="t" r="r" b="b"/>
            <a:pathLst>
              <a:path w="9458960" h="1563370">
                <a:moveTo>
                  <a:pt x="0" y="1562862"/>
                </a:moveTo>
                <a:lnTo>
                  <a:pt x="9458833" y="1562862"/>
                </a:lnTo>
                <a:lnTo>
                  <a:pt x="9458833" y="0"/>
                </a:lnTo>
                <a:lnTo>
                  <a:pt x="0" y="0"/>
                </a:lnTo>
                <a:lnTo>
                  <a:pt x="0" y="1562862"/>
                </a:lnTo>
                <a:close/>
              </a:path>
            </a:pathLst>
          </a:custGeom>
          <a:ln w="44450">
            <a:solidFill>
              <a:srgbClr val="F6872B"/>
            </a:solidFill>
          </a:ln>
        </p:spPr>
        <p:txBody>
          <a:bodyPr wrap="square" lIns="0" tIns="0" rIns="0" bIns="0" rtlCol="0"/>
          <a:lstStyle/>
          <a:p>
            <a:endParaRPr/>
          </a:p>
        </p:txBody>
      </p:sp>
      <p:sp>
        <p:nvSpPr>
          <p:cNvPr id="8" name="Text Placeholder 7"/>
          <p:cNvSpPr>
            <a:spLocks noGrp="1"/>
          </p:cNvSpPr>
          <p:nvPr>
            <p:ph type="body" sz="quarter" idx="10" hasCustomPrompt="1"/>
          </p:nvPr>
        </p:nvSpPr>
        <p:spPr>
          <a:xfrm>
            <a:off x="0" y="3238500"/>
            <a:ext cx="9458960" cy="738664"/>
          </a:xfrm>
          <a:prstGeom prst="rect">
            <a:avLst/>
          </a:prstGeom>
        </p:spPr>
        <p:txBody>
          <a:bodyPr/>
          <a:lstStyle>
            <a:lvl1pPr algn="ctr">
              <a:defRPr sz="4800" b="1"/>
            </a:lvl1pPr>
          </a:lstStyle>
          <a:p>
            <a:pPr lvl="0"/>
            <a:r>
              <a:rPr lang="en-US" dirty="0"/>
              <a:t>Click to edit text styles</a:t>
            </a:r>
          </a:p>
        </p:txBody>
      </p:sp>
    </p:spTree>
    <p:extLst>
      <p:ext uri="{BB962C8B-B14F-4D97-AF65-F5344CB8AC3E}">
        <p14:creationId xmlns:p14="http://schemas.microsoft.com/office/powerpoint/2010/main" val="310354519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Tree>
    <p:extLst>
      <p:ext uri="{BB962C8B-B14F-4D97-AF65-F5344CB8AC3E}">
        <p14:creationId xmlns:p14="http://schemas.microsoft.com/office/powerpoint/2010/main" val="1426282821"/>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a:p>
        </p:txBody>
      </p:sp>
      <p:sp>
        <p:nvSpPr>
          <p:cNvPr id="2" name="Holder 2"/>
          <p:cNvSpPr>
            <a:spLocks noGrp="1"/>
          </p:cNvSpPr>
          <p:nvPr>
            <p:ph type="title"/>
          </p:nvPr>
        </p:nvSpPr>
        <p:spPr>
          <a:xfrm>
            <a:off x="626465" y="232028"/>
            <a:ext cx="9362212"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dirty="0"/>
          </a:p>
        </p:txBody>
      </p:sp>
      <p:sp>
        <p:nvSpPr>
          <p:cNvPr id="3" name="Holder 3"/>
          <p:cNvSpPr>
            <a:spLocks noGrp="1"/>
          </p:cNvSpPr>
          <p:nvPr>
            <p:ph type="body" idx="1"/>
          </p:nvPr>
        </p:nvSpPr>
        <p:spPr>
          <a:xfrm>
            <a:off x="531063" y="1311275"/>
            <a:ext cx="11129873" cy="4822825"/>
          </a:xfrm>
          <a:prstGeom prst="rect">
            <a:avLst/>
          </a:prstGeom>
        </p:spPr>
        <p:txBody>
          <a:bodyPr lIns="0" tIns="0" rIns="0" bIns="0"/>
          <a:lstStyle>
            <a:lvl1pPr>
              <a:defRPr sz="2000" b="0" i="0">
                <a:solidFill>
                  <a:schemeClr val="tx1"/>
                </a:solidFill>
              </a:defRPr>
            </a:lvl1pPr>
          </a:lstStyle>
          <a:p>
            <a:pPr lvl="0"/>
            <a:r>
              <a:rPr lang="en-US"/>
              <a:t>Edit Master text styles</a:t>
            </a:r>
          </a:p>
        </p:txBody>
      </p:sp>
    </p:spTree>
    <p:extLst>
      <p:ext uri="{BB962C8B-B14F-4D97-AF65-F5344CB8AC3E}">
        <p14:creationId xmlns:p14="http://schemas.microsoft.com/office/powerpoint/2010/main" val="3975183678"/>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2541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Edit Master text styles</a:t>
            </a:r>
          </a:p>
        </p:txBody>
      </p:sp>
    </p:spTree>
    <p:extLst>
      <p:ext uri="{BB962C8B-B14F-4D97-AF65-F5344CB8AC3E}">
        <p14:creationId xmlns:p14="http://schemas.microsoft.com/office/powerpoint/2010/main" val="1918602"/>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26465" y="232028"/>
            <a:ext cx="9330335" cy="647700"/>
          </a:xfrm>
        </p:spPr>
        <p:txBody>
          <a:bodyPr lIns="0" tIns="0" rIns="0" bIns="0"/>
          <a:lstStyle>
            <a:lvl1pPr>
              <a:defRPr sz="4000" b="1" i="0">
                <a:solidFill>
                  <a:schemeClr val="tx1"/>
                </a:solidFill>
                <a:latin typeface="Calibri"/>
                <a:cs typeface="Calibri"/>
              </a:defRPr>
            </a:lvl1pPr>
          </a:lstStyle>
          <a:p>
            <a:r>
              <a:rPr lang="en-US"/>
              <a:t>Click to edit Master title style</a:t>
            </a:r>
            <a:endParaRPr/>
          </a:p>
        </p:txBody>
      </p:sp>
    </p:spTree>
    <p:extLst>
      <p:ext uri="{BB962C8B-B14F-4D97-AF65-F5344CB8AC3E}">
        <p14:creationId xmlns:p14="http://schemas.microsoft.com/office/powerpoint/2010/main" val="446794991"/>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alphaModFix amt="3000"/>
            <a:lum/>
          </a:blip>
          <a:srcRect/>
          <a:stretch>
            <a:fillRect t="-29000" b="-29000"/>
          </a:stretch>
        </a:blipFill>
        <a:effectLst/>
      </p:bgPr>
    </p:bg>
    <p:spTree>
      <p:nvGrpSpPr>
        <p:cNvPr id="1" name=""/>
        <p:cNvGrpSpPr/>
        <p:nvPr/>
      </p:nvGrpSpPr>
      <p:grpSpPr>
        <a:xfrm>
          <a:off x="0" y="0"/>
          <a:ext cx="0" cy="0"/>
          <a:chOff x="0" y="0"/>
          <a:chExt cx="0" cy="0"/>
        </a:xfrm>
      </p:grpSpPr>
      <p:sp>
        <p:nvSpPr>
          <p:cNvPr id="17" name="bk object 17"/>
          <p:cNvSpPr/>
          <p:nvPr/>
        </p:nvSpPr>
        <p:spPr>
          <a:xfrm>
            <a:off x="0" y="6542441"/>
            <a:ext cx="12192000" cy="315595"/>
          </a:xfrm>
          <a:custGeom>
            <a:avLst/>
            <a:gdLst/>
            <a:ahLst/>
            <a:cxnLst/>
            <a:rect l="l" t="t" r="r" b="b"/>
            <a:pathLst>
              <a:path w="12192000" h="315595">
                <a:moveTo>
                  <a:pt x="0" y="315556"/>
                </a:moveTo>
                <a:lnTo>
                  <a:pt x="12192000" y="315556"/>
                </a:lnTo>
                <a:lnTo>
                  <a:pt x="12192000" y="0"/>
                </a:lnTo>
                <a:lnTo>
                  <a:pt x="0" y="0"/>
                </a:lnTo>
                <a:lnTo>
                  <a:pt x="0" y="315556"/>
                </a:lnTo>
                <a:close/>
              </a:path>
            </a:pathLst>
          </a:custGeom>
          <a:ln w="25560">
            <a:solidFill>
              <a:srgbClr val="F79546"/>
            </a:solidFill>
          </a:ln>
        </p:spPr>
        <p:txBody>
          <a:bodyPr wrap="square" lIns="0" tIns="0" rIns="0" bIns="0" rtlCol="0"/>
          <a:lstStyle/>
          <a:p>
            <a:endParaRPr sz="1400"/>
          </a:p>
        </p:txBody>
      </p:sp>
      <p:sp>
        <p:nvSpPr>
          <p:cNvPr id="2" name="Holder 2"/>
          <p:cNvSpPr>
            <a:spLocks noGrp="1"/>
          </p:cNvSpPr>
          <p:nvPr>
            <p:ph type="title"/>
          </p:nvPr>
        </p:nvSpPr>
        <p:spPr>
          <a:xfrm>
            <a:off x="626465" y="232028"/>
            <a:ext cx="9206852" cy="6477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dirty="0"/>
          </a:p>
        </p:txBody>
      </p:sp>
    </p:spTree>
    <p:extLst>
      <p:ext uri="{BB962C8B-B14F-4D97-AF65-F5344CB8AC3E}">
        <p14:creationId xmlns:p14="http://schemas.microsoft.com/office/powerpoint/2010/main" val="420701605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dt="0"/>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65" y="232028"/>
            <a:ext cx="10939068" cy="615553"/>
          </a:xfrm>
        </p:spPr>
        <p:txBody>
          <a:bodyPr/>
          <a:lstStyle/>
          <a:p>
            <a:pPr algn="l"/>
            <a:r>
              <a:rPr lang="en-US" spc="-110" dirty="0"/>
              <a:t>T</a:t>
            </a:r>
            <a:r>
              <a:rPr lang="en-US" spc="-130" dirty="0"/>
              <a:t>es</a:t>
            </a:r>
            <a:r>
              <a:rPr lang="en-US" spc="-15" dirty="0"/>
              <a:t>t</a:t>
            </a:r>
            <a:r>
              <a:rPr lang="en-US" spc="-290" dirty="0">
                <a:latin typeface="Times New Roman"/>
                <a:cs typeface="Times New Roman"/>
              </a:rPr>
              <a:t> </a:t>
            </a:r>
            <a:r>
              <a:rPr lang="en-US" dirty="0"/>
              <a:t>Automation </a:t>
            </a:r>
            <a:r>
              <a:rPr lang="en-US" spc="-20" dirty="0"/>
              <a:t>F</a:t>
            </a:r>
            <a:r>
              <a:rPr lang="en-US" spc="-45" dirty="0"/>
              <a:t>ramework</a:t>
            </a:r>
            <a:endParaRPr lang="en-US" dirty="0"/>
          </a:p>
        </p:txBody>
      </p:sp>
      <p:sp>
        <p:nvSpPr>
          <p:cNvPr id="3" name="Text Placeholder 2"/>
          <p:cNvSpPr>
            <a:spLocks noGrp="1"/>
          </p:cNvSpPr>
          <p:nvPr>
            <p:ph type="body" idx="1"/>
          </p:nvPr>
        </p:nvSpPr>
        <p:spPr>
          <a:xfrm>
            <a:off x="626465" y="847581"/>
            <a:ext cx="8898535" cy="5400819"/>
          </a:xfrm>
        </p:spPr>
        <p:txBody>
          <a:bodyPr/>
          <a:lstStyle/>
          <a:p>
            <a:pPr marL="355600" indent="-342900" algn="just">
              <a:lnSpc>
                <a:spcPct val="150000"/>
              </a:lnSpc>
              <a:buSzPct val="80000"/>
              <a:buFont typeface="Wingdings" panose="05000000000000000000" pitchFamily="2" charset="2"/>
              <a:buChar char="q"/>
            </a:pPr>
            <a:r>
              <a:rPr lang="en-US" dirty="0"/>
              <a:t>Framework is a constructive blend of various guidelines, coding standards, concepts, processes, practices, project hierarchies, modularity, reporting mechanism, test data injections etc. to pillar automation testing.</a:t>
            </a:r>
          </a:p>
          <a:p>
            <a:pPr marL="355600" indent="-342900" algn="just">
              <a:lnSpc>
                <a:spcPct val="150000"/>
              </a:lnSpc>
              <a:buSzPct val="80000"/>
              <a:buFont typeface="Wingdings" panose="05000000000000000000" pitchFamily="2" charset="2"/>
              <a:buChar char="q"/>
            </a:pPr>
            <a:r>
              <a:rPr lang="en-US" dirty="0"/>
              <a:t>A framework is considered to be a combination of set protocols, rules, standards and guidelines that can be incorporated or followed as a whole so as to leverage the benefits of the scaffolding provided by the Framework.</a:t>
            </a:r>
          </a:p>
          <a:p>
            <a:pPr marL="355600" indent="-342900" algn="just">
              <a:lnSpc>
                <a:spcPct val="150000"/>
              </a:lnSpc>
              <a:buSzPct val="80000"/>
              <a:buFont typeface="Wingdings" panose="05000000000000000000" pitchFamily="2" charset="2"/>
              <a:buChar char="q"/>
            </a:pPr>
            <a:r>
              <a:rPr lang="en-US" dirty="0"/>
              <a:t>The advantages can be in different forms like ease of scripting, scalability, modularity, understandability, process definition, re-usability, cost, maintenance etc . Thus, to be able to grab these benefits, developers are advised to use one or more of the Test Automation Framework.</a:t>
            </a:r>
          </a:p>
          <a:p>
            <a:pPr marL="12700" algn="just">
              <a:spcBef>
                <a:spcPts val="1400"/>
              </a:spcBef>
              <a:buFont typeface="Wingdings" pitchFamily="2" charset="2"/>
              <a:buChar char="ü"/>
            </a:pPr>
            <a:endParaRPr lang="en-US" dirty="0">
              <a:latin typeface="Gill Sans MT" pitchFamily="34" charset="0"/>
              <a:ea typeface="Gill Sans MT" pitchFamily="34" charset="0"/>
              <a:cs typeface="Gill Sans MT" pitchFamily="34" charset="0"/>
            </a:endParaRP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32" y="298847"/>
            <a:ext cx="10939068" cy="615553"/>
          </a:xfrm>
        </p:spPr>
        <p:txBody>
          <a:bodyPr/>
          <a:lstStyle/>
          <a:p>
            <a:r>
              <a:rPr lang="en-US" dirty="0"/>
              <a:t>Advantage of Test Automation framework</a:t>
            </a:r>
          </a:p>
        </p:txBody>
      </p:sp>
      <p:graphicFrame>
        <p:nvGraphicFramePr>
          <p:cNvPr id="5" name="Diagram 4"/>
          <p:cNvGraphicFramePr/>
          <p:nvPr>
            <p:extLst>
              <p:ext uri="{D42A27DB-BD31-4B8C-83A1-F6EECF244321}">
                <p14:modId xmlns:p14="http://schemas.microsoft.com/office/powerpoint/2010/main" val="2404330565"/>
              </p:ext>
            </p:extLst>
          </p:nvPr>
        </p:nvGraphicFramePr>
        <p:xfrm>
          <a:off x="838200" y="1295400"/>
          <a:ext cx="11125200" cy="48951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49351" y="279019"/>
            <a:ext cx="1617980" cy="647700"/>
          </a:xfrm>
          <a:prstGeom prst="rect">
            <a:avLst/>
          </a:prstGeom>
        </p:spPr>
        <p:txBody>
          <a:bodyPr vert="horz" wrap="square" lIns="0" tIns="0" rIns="0" bIns="0" rtlCol="0">
            <a:spAutoFit/>
          </a:bodyPr>
          <a:lstStyle/>
          <a:p>
            <a:pPr marL="12700">
              <a:lnSpc>
                <a:spcPct val="100000"/>
              </a:lnSpc>
            </a:pPr>
            <a:r>
              <a:rPr spc="-5" dirty="0"/>
              <a:t>A</a:t>
            </a:r>
            <a:r>
              <a:rPr spc="-50" dirty="0"/>
              <a:t>g</a:t>
            </a:r>
            <a:r>
              <a:rPr spc="-10" dirty="0"/>
              <a:t>enda</a:t>
            </a:r>
          </a:p>
        </p:txBody>
      </p:sp>
      <p:sp>
        <p:nvSpPr>
          <p:cNvPr id="5" name="Rectangle 1"/>
          <p:cNvSpPr>
            <a:spLocks noChangeArrowheads="1"/>
          </p:cNvSpPr>
          <p:nvPr/>
        </p:nvSpPr>
        <p:spPr bwMode="auto">
          <a:xfrm>
            <a:off x="549351" y="972770"/>
            <a:ext cx="10439400" cy="3000821"/>
          </a:xfrm>
          <a:prstGeom prst="rect">
            <a:avLst/>
          </a:prstGeom>
          <a:noFill/>
          <a:ln w="9525">
            <a:noFill/>
            <a:miter lim="800000"/>
            <a:headEnd/>
            <a:tailEnd/>
          </a:ln>
        </p:spPr>
        <p:txBody>
          <a:bodyPr>
            <a:spAutoFit/>
          </a:bodyPr>
          <a:lstStyle/>
          <a:p>
            <a:pPr marL="342900" indent="-342900" algn="just">
              <a:lnSpc>
                <a:spcPct val="150000"/>
              </a:lnSpc>
              <a:buClr>
                <a:schemeClr val="tx1"/>
              </a:buClr>
              <a:buSzPct val="80000"/>
              <a:buFont typeface="Wingdings" panose="05000000000000000000" pitchFamily="2" charset="2"/>
              <a:buChar char="q"/>
            </a:pPr>
            <a:r>
              <a:rPr lang="en-US" dirty="0"/>
              <a:t>Different Types of Frameworks</a:t>
            </a:r>
          </a:p>
          <a:p>
            <a:pPr marL="342900" indent="-342900" algn="just">
              <a:lnSpc>
                <a:spcPct val="150000"/>
              </a:lnSpc>
              <a:buClr>
                <a:schemeClr val="tx1"/>
              </a:buClr>
              <a:buSzPct val="80000"/>
              <a:buFont typeface="Wingdings" panose="05000000000000000000" pitchFamily="2" charset="2"/>
              <a:buChar char="q"/>
            </a:pPr>
            <a:r>
              <a:rPr lang="en-US" dirty="0"/>
              <a:t>Overview on Frameworks</a:t>
            </a:r>
          </a:p>
          <a:p>
            <a:pPr marL="800100" lvl="2" indent="-342900" algn="just">
              <a:lnSpc>
                <a:spcPct val="150000"/>
              </a:lnSpc>
              <a:buClr>
                <a:schemeClr val="tx1"/>
              </a:buClr>
              <a:buSzPct val="80000"/>
              <a:buFont typeface="Wingdings" panose="05000000000000000000" pitchFamily="2" charset="2"/>
              <a:buChar char="q"/>
            </a:pPr>
            <a:r>
              <a:rPr lang="en-US" dirty="0"/>
              <a:t>Linear Framework</a:t>
            </a:r>
          </a:p>
          <a:p>
            <a:pPr marL="800100" lvl="2" indent="-342900" algn="just">
              <a:lnSpc>
                <a:spcPct val="150000"/>
              </a:lnSpc>
              <a:buClr>
                <a:schemeClr val="tx1"/>
              </a:buClr>
              <a:buSzPct val="80000"/>
              <a:buFont typeface="Wingdings" panose="05000000000000000000" pitchFamily="2" charset="2"/>
              <a:buChar char="q"/>
            </a:pPr>
            <a:r>
              <a:rPr lang="en-US" dirty="0"/>
              <a:t>Data Driven Framework </a:t>
            </a:r>
          </a:p>
          <a:p>
            <a:pPr marL="800100" lvl="2" indent="-342900" algn="just">
              <a:lnSpc>
                <a:spcPct val="150000"/>
              </a:lnSpc>
              <a:buClr>
                <a:schemeClr val="tx1"/>
              </a:buClr>
              <a:buSzPct val="80000"/>
              <a:buFont typeface="Wingdings" panose="05000000000000000000" pitchFamily="2" charset="2"/>
              <a:buChar char="q"/>
            </a:pPr>
            <a:r>
              <a:rPr lang="en-US" dirty="0"/>
              <a:t>Module Driven Framework</a:t>
            </a:r>
          </a:p>
          <a:p>
            <a:pPr marL="800100" lvl="2" indent="-342900" algn="just">
              <a:lnSpc>
                <a:spcPct val="150000"/>
              </a:lnSpc>
              <a:buClr>
                <a:schemeClr val="tx1"/>
              </a:buClr>
              <a:buSzPct val="80000"/>
              <a:buFont typeface="Wingdings" panose="05000000000000000000" pitchFamily="2" charset="2"/>
              <a:buChar char="q"/>
            </a:pPr>
            <a:r>
              <a:rPr lang="en-US" dirty="0"/>
              <a:t>Keyword Driven Framework</a:t>
            </a:r>
          </a:p>
          <a:p>
            <a:pPr marL="800100" lvl="2" indent="-342900" algn="just">
              <a:lnSpc>
                <a:spcPct val="150000"/>
              </a:lnSpc>
              <a:buClr>
                <a:schemeClr val="tx1"/>
              </a:buClr>
              <a:buSzPct val="80000"/>
              <a:buFont typeface="Wingdings" panose="05000000000000000000" pitchFamily="2" charset="2"/>
              <a:buChar char="q"/>
            </a:pPr>
            <a:r>
              <a:rPr lang="en-US" dirty="0"/>
              <a:t>Hybrid Testing Framework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65" y="232028"/>
            <a:ext cx="10939068" cy="615553"/>
          </a:xfrm>
        </p:spPr>
        <p:txBody>
          <a:bodyPr/>
          <a:lstStyle/>
          <a:p>
            <a:r>
              <a:rPr lang="en-US" dirty="0"/>
              <a:t>Overview on Frameworks</a:t>
            </a:r>
          </a:p>
        </p:txBody>
      </p:sp>
      <p:grpSp>
        <p:nvGrpSpPr>
          <p:cNvPr id="22" name="Group 21"/>
          <p:cNvGrpSpPr/>
          <p:nvPr/>
        </p:nvGrpSpPr>
        <p:grpSpPr>
          <a:xfrm>
            <a:off x="1142999" y="1143001"/>
            <a:ext cx="10422534" cy="5410199"/>
            <a:chOff x="1142999" y="1143001"/>
            <a:chExt cx="10422534" cy="5410199"/>
          </a:xfrm>
        </p:grpSpPr>
        <p:grpSp>
          <p:nvGrpSpPr>
            <p:cNvPr id="6" name="Group 5"/>
            <p:cNvGrpSpPr/>
            <p:nvPr/>
          </p:nvGrpSpPr>
          <p:grpSpPr>
            <a:xfrm>
              <a:off x="1142999" y="1143001"/>
              <a:ext cx="10422534" cy="5410199"/>
              <a:chOff x="1142999" y="1143001"/>
              <a:chExt cx="10422534" cy="5410199"/>
            </a:xfrm>
          </p:grpSpPr>
          <p:sp>
            <p:nvSpPr>
              <p:cNvPr id="7" name="Freeform 6"/>
              <p:cNvSpPr/>
              <p:nvPr/>
            </p:nvSpPr>
            <p:spPr>
              <a:xfrm>
                <a:off x="1142999" y="1143001"/>
                <a:ext cx="2035650" cy="5257800"/>
              </a:xfrm>
              <a:custGeom>
                <a:avLst/>
                <a:gdLst>
                  <a:gd name="connsiteX0" fmla="*/ 0 w 2035650"/>
                  <a:gd name="connsiteY0" fmla="*/ 203565 h 5257800"/>
                  <a:gd name="connsiteX1" fmla="*/ 203565 w 2035650"/>
                  <a:gd name="connsiteY1" fmla="*/ 0 h 5257800"/>
                  <a:gd name="connsiteX2" fmla="*/ 1832085 w 2035650"/>
                  <a:gd name="connsiteY2" fmla="*/ 0 h 5257800"/>
                  <a:gd name="connsiteX3" fmla="*/ 2035650 w 2035650"/>
                  <a:gd name="connsiteY3" fmla="*/ 203565 h 5257800"/>
                  <a:gd name="connsiteX4" fmla="*/ 2035650 w 2035650"/>
                  <a:gd name="connsiteY4" fmla="*/ 5054235 h 5257800"/>
                  <a:gd name="connsiteX5" fmla="*/ 1832085 w 2035650"/>
                  <a:gd name="connsiteY5" fmla="*/ 5257800 h 5257800"/>
                  <a:gd name="connsiteX6" fmla="*/ 203565 w 2035650"/>
                  <a:gd name="connsiteY6" fmla="*/ 5257800 h 5257800"/>
                  <a:gd name="connsiteX7" fmla="*/ 0 w 2035650"/>
                  <a:gd name="connsiteY7" fmla="*/ 5054235 h 5257800"/>
                  <a:gd name="connsiteX8" fmla="*/ 0 w 2035650"/>
                  <a:gd name="connsiteY8" fmla="*/ 203565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650" h="5257800">
                    <a:moveTo>
                      <a:pt x="0" y="203565"/>
                    </a:moveTo>
                    <a:cubicBezTo>
                      <a:pt x="0" y="91139"/>
                      <a:pt x="91139" y="0"/>
                      <a:pt x="203565" y="0"/>
                    </a:cubicBezTo>
                    <a:lnTo>
                      <a:pt x="1832085" y="0"/>
                    </a:lnTo>
                    <a:cubicBezTo>
                      <a:pt x="1944511" y="0"/>
                      <a:pt x="2035650" y="91139"/>
                      <a:pt x="2035650" y="203565"/>
                    </a:cubicBezTo>
                    <a:lnTo>
                      <a:pt x="2035650" y="5054235"/>
                    </a:lnTo>
                    <a:cubicBezTo>
                      <a:pt x="2035650" y="5166661"/>
                      <a:pt x="1944511" y="5257800"/>
                      <a:pt x="1832085" y="5257800"/>
                    </a:cubicBezTo>
                    <a:lnTo>
                      <a:pt x="203565" y="5257800"/>
                    </a:lnTo>
                    <a:cubicBezTo>
                      <a:pt x="91139" y="5257800"/>
                      <a:pt x="0" y="5166661"/>
                      <a:pt x="0" y="5054235"/>
                    </a:cubicBezTo>
                    <a:lnTo>
                      <a:pt x="0" y="203565"/>
                    </a:lnTo>
                    <a:close/>
                  </a:path>
                </a:pathLst>
              </a:custGeom>
            </p:spPr>
            <p:style>
              <a:lnRef idx="2">
                <a:schemeClr val="accent4"/>
              </a:lnRef>
              <a:fillRef idx="1">
                <a:schemeClr val="lt1"/>
              </a:fillRef>
              <a:effectRef idx="0">
                <a:schemeClr val="accent4"/>
              </a:effectRef>
              <a:fontRef idx="minor">
                <a:schemeClr val="dk1"/>
              </a:fontRef>
            </p:style>
            <p:txBody>
              <a:bodyPr spcFirstLastPara="0" vert="horz" wrap="square" lIns="113792" tIns="2216912" rIns="113792" bIns="1165352" numCol="1" spcCol="1270" anchor="t" anchorCtr="1">
                <a:noAutofit/>
              </a:bodyPr>
              <a:lstStyle/>
              <a:p>
                <a:pPr lvl="0" algn="ctr" defTabSz="711200">
                  <a:lnSpc>
                    <a:spcPct val="90000"/>
                  </a:lnSpc>
                  <a:spcBef>
                    <a:spcPct val="0"/>
                  </a:spcBef>
                  <a:spcAft>
                    <a:spcPct val="35000"/>
                  </a:spcAft>
                </a:pPr>
                <a:r>
                  <a:rPr lang="en-US" sz="1600" b="1" kern="1200" dirty="0"/>
                  <a:t>Linear Framework</a:t>
                </a:r>
              </a:p>
              <a:p>
                <a:pPr lvl="0" algn="ctr" defTabSz="711200">
                  <a:lnSpc>
                    <a:spcPct val="90000"/>
                  </a:lnSpc>
                  <a:spcBef>
                    <a:spcPct val="0"/>
                  </a:spcBef>
                  <a:spcAft>
                    <a:spcPct val="35000"/>
                  </a:spcAft>
                </a:pPr>
                <a:endParaRPr lang="en-US" sz="1600" b="1" kern="1200" dirty="0"/>
              </a:p>
              <a:p>
                <a:pPr marL="57150" lvl="1" indent="-57150" algn="l" defTabSz="444500">
                  <a:lnSpc>
                    <a:spcPct val="90000"/>
                  </a:lnSpc>
                  <a:spcBef>
                    <a:spcPct val="0"/>
                  </a:spcBef>
                  <a:spcAft>
                    <a:spcPct val="15000"/>
                  </a:spcAft>
                  <a:buChar char="••"/>
                </a:pPr>
                <a:r>
                  <a:rPr lang="en-US" sz="1300" kern="1200" dirty="0"/>
                  <a:t>Script written in Step  by Step Manner</a:t>
                </a:r>
              </a:p>
              <a:p>
                <a:pPr marL="57150" lvl="1" indent="-57150" algn="l" defTabSz="444500">
                  <a:lnSpc>
                    <a:spcPct val="90000"/>
                  </a:lnSpc>
                  <a:spcBef>
                    <a:spcPct val="0"/>
                  </a:spcBef>
                  <a:spcAft>
                    <a:spcPct val="15000"/>
                  </a:spcAft>
                  <a:buChar char="••"/>
                </a:pPr>
                <a:r>
                  <a:rPr lang="en-US" sz="1300" kern="1200" dirty="0"/>
                  <a:t>No functions Created</a:t>
                </a:r>
              </a:p>
              <a:p>
                <a:pPr marL="514350" lvl="2" indent="-57150" defTabSz="444500">
                  <a:lnSpc>
                    <a:spcPct val="90000"/>
                  </a:lnSpc>
                  <a:spcBef>
                    <a:spcPct val="0"/>
                  </a:spcBef>
                  <a:spcAft>
                    <a:spcPct val="15000"/>
                  </a:spcAft>
                  <a:buChar char="••"/>
                </a:pPr>
                <a:r>
                  <a:rPr lang="en-US" sz="1300" kern="1200" dirty="0"/>
                  <a:t>Data is hard coded</a:t>
                </a:r>
              </a:p>
            </p:txBody>
          </p:sp>
          <p:sp>
            <p:nvSpPr>
              <p:cNvPr id="8" name="Oval 7"/>
              <p:cNvSpPr/>
              <p:nvPr/>
            </p:nvSpPr>
            <p:spPr>
              <a:xfrm>
                <a:off x="1285400" y="1458469"/>
                <a:ext cx="1750847" cy="1750847"/>
              </a:xfrm>
              <a:prstGeom prst="ellipse">
                <a:avLst/>
              </a:prstGeom>
            </p:spPr>
            <p:style>
              <a:lnRef idx="1">
                <a:schemeClr val="accent6"/>
              </a:lnRef>
              <a:fillRef idx="3">
                <a:schemeClr val="accent6"/>
              </a:fillRef>
              <a:effectRef idx="2">
                <a:schemeClr val="accent6"/>
              </a:effectRef>
              <a:fontRef idx="minor">
                <a:schemeClr val="lt1"/>
              </a:fontRef>
            </p:style>
          </p:sp>
          <p:sp>
            <p:nvSpPr>
              <p:cNvPr id="9" name="Freeform 8"/>
              <p:cNvSpPr/>
              <p:nvPr/>
            </p:nvSpPr>
            <p:spPr>
              <a:xfrm>
                <a:off x="3079601" y="1171576"/>
                <a:ext cx="2018357" cy="5229225"/>
              </a:xfrm>
              <a:custGeom>
                <a:avLst/>
                <a:gdLst>
                  <a:gd name="connsiteX0" fmla="*/ 0 w 2035650"/>
                  <a:gd name="connsiteY0" fmla="*/ 203565 h 5257800"/>
                  <a:gd name="connsiteX1" fmla="*/ 203565 w 2035650"/>
                  <a:gd name="connsiteY1" fmla="*/ 0 h 5257800"/>
                  <a:gd name="connsiteX2" fmla="*/ 1832085 w 2035650"/>
                  <a:gd name="connsiteY2" fmla="*/ 0 h 5257800"/>
                  <a:gd name="connsiteX3" fmla="*/ 2035650 w 2035650"/>
                  <a:gd name="connsiteY3" fmla="*/ 203565 h 5257800"/>
                  <a:gd name="connsiteX4" fmla="*/ 2035650 w 2035650"/>
                  <a:gd name="connsiteY4" fmla="*/ 5054235 h 5257800"/>
                  <a:gd name="connsiteX5" fmla="*/ 1832085 w 2035650"/>
                  <a:gd name="connsiteY5" fmla="*/ 5257800 h 5257800"/>
                  <a:gd name="connsiteX6" fmla="*/ 203565 w 2035650"/>
                  <a:gd name="connsiteY6" fmla="*/ 5257800 h 5257800"/>
                  <a:gd name="connsiteX7" fmla="*/ 0 w 2035650"/>
                  <a:gd name="connsiteY7" fmla="*/ 5054235 h 5257800"/>
                  <a:gd name="connsiteX8" fmla="*/ 0 w 2035650"/>
                  <a:gd name="connsiteY8" fmla="*/ 203565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650" h="5257800">
                    <a:moveTo>
                      <a:pt x="0" y="203565"/>
                    </a:moveTo>
                    <a:cubicBezTo>
                      <a:pt x="0" y="91139"/>
                      <a:pt x="91139" y="0"/>
                      <a:pt x="203565" y="0"/>
                    </a:cubicBezTo>
                    <a:lnTo>
                      <a:pt x="1832085" y="0"/>
                    </a:lnTo>
                    <a:cubicBezTo>
                      <a:pt x="1944511" y="0"/>
                      <a:pt x="2035650" y="91139"/>
                      <a:pt x="2035650" y="203565"/>
                    </a:cubicBezTo>
                    <a:lnTo>
                      <a:pt x="2035650" y="5054235"/>
                    </a:lnTo>
                    <a:cubicBezTo>
                      <a:pt x="2035650" y="5166661"/>
                      <a:pt x="1944511" y="5257800"/>
                      <a:pt x="1832085" y="5257800"/>
                    </a:cubicBezTo>
                    <a:lnTo>
                      <a:pt x="203565" y="5257800"/>
                    </a:lnTo>
                    <a:cubicBezTo>
                      <a:pt x="91139" y="5257800"/>
                      <a:pt x="0" y="5166661"/>
                      <a:pt x="0" y="5054235"/>
                    </a:cubicBezTo>
                    <a:lnTo>
                      <a:pt x="0" y="203565"/>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792" tIns="2216912" rIns="113792" bIns="1165352" numCol="1" spcCol="1270" anchor="t" anchorCtr="1">
                <a:noAutofit/>
              </a:bodyPr>
              <a:lstStyle/>
              <a:p>
                <a:pPr lvl="0" algn="ctr" defTabSz="711200">
                  <a:lnSpc>
                    <a:spcPct val="90000"/>
                  </a:lnSpc>
                  <a:spcBef>
                    <a:spcPct val="0"/>
                  </a:spcBef>
                  <a:spcAft>
                    <a:spcPct val="35000"/>
                  </a:spcAft>
                </a:pPr>
                <a:r>
                  <a:rPr lang="en-US" sz="1600" b="1" kern="1200" dirty="0"/>
                  <a:t>Modular Framework</a:t>
                </a:r>
              </a:p>
              <a:p>
                <a:pPr lvl="0" algn="ctr" defTabSz="711200">
                  <a:lnSpc>
                    <a:spcPct val="90000"/>
                  </a:lnSpc>
                  <a:spcBef>
                    <a:spcPct val="0"/>
                  </a:spcBef>
                  <a:spcAft>
                    <a:spcPct val="35000"/>
                  </a:spcAft>
                </a:pPr>
                <a:endParaRPr lang="en-US" sz="1600" b="1" kern="1200" dirty="0"/>
              </a:p>
              <a:p>
                <a:pPr marL="57150" lvl="1" indent="-57150" algn="l" defTabSz="444500">
                  <a:lnSpc>
                    <a:spcPct val="90000"/>
                  </a:lnSpc>
                  <a:spcBef>
                    <a:spcPct val="0"/>
                  </a:spcBef>
                  <a:spcAft>
                    <a:spcPct val="15000"/>
                  </a:spcAft>
                  <a:buChar char="••"/>
                </a:pPr>
                <a:r>
                  <a:rPr lang="en-US" sz="1300" kern="1200" dirty="0"/>
                  <a:t>All  Test Cases are analyzed to  find  reusable  flows</a:t>
                </a:r>
              </a:p>
              <a:p>
                <a:pPr marL="57150" lvl="1" indent="-57150" algn="l" defTabSz="444500">
                  <a:lnSpc>
                    <a:spcPct val="90000"/>
                  </a:lnSpc>
                  <a:spcBef>
                    <a:spcPct val="0"/>
                  </a:spcBef>
                  <a:spcAft>
                    <a:spcPct val="15000"/>
                  </a:spcAft>
                  <a:buChar char="••"/>
                </a:pPr>
                <a:r>
                  <a:rPr lang="en-US" sz="1300" kern="1200" dirty="0"/>
                  <a:t>Functions are created and then stored  in external function library  called test scripts</a:t>
                </a:r>
              </a:p>
              <a:p>
                <a:pPr marL="57150" lvl="1" indent="-57150" algn="l" defTabSz="444500">
                  <a:lnSpc>
                    <a:spcPct val="90000"/>
                  </a:lnSpc>
                  <a:spcBef>
                    <a:spcPct val="0"/>
                  </a:spcBef>
                  <a:spcAft>
                    <a:spcPct val="15000"/>
                  </a:spcAft>
                  <a:buChar char="••"/>
                </a:pPr>
                <a:r>
                  <a:rPr lang="en-US" sz="1300" kern="1200" dirty="0"/>
                  <a:t>Data is hard coded</a:t>
                </a:r>
              </a:p>
            </p:txBody>
          </p:sp>
          <p:sp>
            <p:nvSpPr>
              <p:cNvPr id="10" name="Oval 9"/>
              <p:cNvSpPr/>
              <p:nvPr/>
            </p:nvSpPr>
            <p:spPr>
              <a:xfrm>
                <a:off x="3382121" y="1458469"/>
                <a:ext cx="1750847" cy="1750847"/>
              </a:xfrm>
              <a:prstGeom prst="ellipse">
                <a:avLst/>
              </a:prstGeom>
            </p:spPr>
            <p:style>
              <a:lnRef idx="1">
                <a:schemeClr val="accent6"/>
              </a:lnRef>
              <a:fillRef idx="3">
                <a:schemeClr val="accent6"/>
              </a:fillRef>
              <a:effectRef idx="2">
                <a:schemeClr val="accent6"/>
              </a:effectRef>
              <a:fontRef idx="minor">
                <a:schemeClr val="lt1"/>
              </a:fontRef>
            </p:style>
          </p:sp>
          <p:sp>
            <p:nvSpPr>
              <p:cNvPr id="11" name="Freeform 10"/>
              <p:cNvSpPr/>
              <p:nvPr/>
            </p:nvSpPr>
            <p:spPr>
              <a:xfrm>
                <a:off x="5207526" y="1295400"/>
                <a:ext cx="2035650" cy="5257800"/>
              </a:xfrm>
              <a:custGeom>
                <a:avLst/>
                <a:gdLst>
                  <a:gd name="connsiteX0" fmla="*/ 0 w 2035650"/>
                  <a:gd name="connsiteY0" fmla="*/ 203565 h 5257800"/>
                  <a:gd name="connsiteX1" fmla="*/ 203565 w 2035650"/>
                  <a:gd name="connsiteY1" fmla="*/ 0 h 5257800"/>
                  <a:gd name="connsiteX2" fmla="*/ 1832085 w 2035650"/>
                  <a:gd name="connsiteY2" fmla="*/ 0 h 5257800"/>
                  <a:gd name="connsiteX3" fmla="*/ 2035650 w 2035650"/>
                  <a:gd name="connsiteY3" fmla="*/ 203565 h 5257800"/>
                  <a:gd name="connsiteX4" fmla="*/ 2035650 w 2035650"/>
                  <a:gd name="connsiteY4" fmla="*/ 5054235 h 5257800"/>
                  <a:gd name="connsiteX5" fmla="*/ 1832085 w 2035650"/>
                  <a:gd name="connsiteY5" fmla="*/ 5257800 h 5257800"/>
                  <a:gd name="connsiteX6" fmla="*/ 203565 w 2035650"/>
                  <a:gd name="connsiteY6" fmla="*/ 5257800 h 5257800"/>
                  <a:gd name="connsiteX7" fmla="*/ 0 w 2035650"/>
                  <a:gd name="connsiteY7" fmla="*/ 5054235 h 5257800"/>
                  <a:gd name="connsiteX8" fmla="*/ 0 w 2035650"/>
                  <a:gd name="connsiteY8" fmla="*/ 203565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650" h="5257800">
                    <a:moveTo>
                      <a:pt x="0" y="203565"/>
                    </a:moveTo>
                    <a:cubicBezTo>
                      <a:pt x="0" y="91139"/>
                      <a:pt x="91139" y="0"/>
                      <a:pt x="203565" y="0"/>
                    </a:cubicBezTo>
                    <a:lnTo>
                      <a:pt x="1832085" y="0"/>
                    </a:lnTo>
                    <a:cubicBezTo>
                      <a:pt x="1944511" y="0"/>
                      <a:pt x="2035650" y="91139"/>
                      <a:pt x="2035650" y="203565"/>
                    </a:cubicBezTo>
                    <a:lnTo>
                      <a:pt x="2035650" y="5054235"/>
                    </a:lnTo>
                    <a:cubicBezTo>
                      <a:pt x="2035650" y="5166661"/>
                      <a:pt x="1944511" y="5257800"/>
                      <a:pt x="1832085" y="5257800"/>
                    </a:cubicBezTo>
                    <a:lnTo>
                      <a:pt x="203565" y="5257800"/>
                    </a:lnTo>
                    <a:cubicBezTo>
                      <a:pt x="91139" y="5257800"/>
                      <a:pt x="0" y="5166661"/>
                      <a:pt x="0" y="5054235"/>
                    </a:cubicBezTo>
                    <a:lnTo>
                      <a:pt x="0" y="203565"/>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792" tIns="2216912" rIns="113792" bIns="1165352" numCol="1" spcCol="1270" anchor="t" anchorCtr="1">
                <a:noAutofit/>
              </a:bodyPr>
              <a:lstStyle/>
              <a:p>
                <a:pPr lvl="0" algn="ctr" defTabSz="711200">
                  <a:lnSpc>
                    <a:spcPct val="90000"/>
                  </a:lnSpc>
                  <a:spcBef>
                    <a:spcPct val="0"/>
                  </a:spcBef>
                  <a:spcAft>
                    <a:spcPct val="35000"/>
                  </a:spcAft>
                </a:pPr>
                <a:r>
                  <a:rPr lang="en-US" sz="1600" b="1" kern="1200" dirty="0"/>
                  <a:t>Data Driven Framework</a:t>
                </a:r>
              </a:p>
              <a:p>
                <a:pPr lvl="0" algn="ctr" defTabSz="711200">
                  <a:lnSpc>
                    <a:spcPct val="90000"/>
                  </a:lnSpc>
                  <a:spcBef>
                    <a:spcPct val="0"/>
                  </a:spcBef>
                  <a:spcAft>
                    <a:spcPct val="35000"/>
                  </a:spcAft>
                </a:pPr>
                <a:endParaRPr lang="en-US" sz="1100" b="1" kern="1200" dirty="0"/>
              </a:p>
              <a:p>
                <a:pPr marL="57150" lvl="1" indent="-57150" algn="l" defTabSz="444500">
                  <a:lnSpc>
                    <a:spcPct val="90000"/>
                  </a:lnSpc>
                  <a:spcBef>
                    <a:spcPct val="0"/>
                  </a:spcBef>
                  <a:spcAft>
                    <a:spcPct val="15000"/>
                  </a:spcAft>
                  <a:buChar char="••"/>
                </a:pPr>
                <a:r>
                  <a:rPr lang="en-US" sz="1300" kern="1200" dirty="0"/>
                  <a:t>Data is not hard coded in test scripts</a:t>
                </a:r>
              </a:p>
              <a:p>
                <a:pPr marL="57150" lvl="1" indent="-57150" algn="l" defTabSz="444500">
                  <a:lnSpc>
                    <a:spcPct val="90000"/>
                  </a:lnSpc>
                  <a:spcBef>
                    <a:spcPct val="0"/>
                  </a:spcBef>
                  <a:spcAft>
                    <a:spcPct val="15000"/>
                  </a:spcAft>
                  <a:buChar char="••"/>
                </a:pPr>
                <a:r>
                  <a:rPr lang="en-US" sz="1300" kern="1200" dirty="0"/>
                  <a:t>It is stored in some external sources  like excel sheets , CSV files… </a:t>
                </a:r>
                <a:r>
                  <a:rPr lang="en-US" sz="1300" kern="1200" dirty="0" err="1"/>
                  <a:t>ie</a:t>
                </a:r>
                <a:r>
                  <a:rPr lang="en-US" sz="1300" kern="1200" dirty="0"/>
                  <a:t>.</a:t>
                </a:r>
              </a:p>
              <a:p>
                <a:pPr marL="57150" lvl="1" indent="-57150" algn="l" defTabSz="444500">
                  <a:lnSpc>
                    <a:spcPct val="90000"/>
                  </a:lnSpc>
                  <a:spcBef>
                    <a:spcPct val="0"/>
                  </a:spcBef>
                  <a:spcAft>
                    <a:spcPct val="15000"/>
                  </a:spcAft>
                  <a:buChar char="••"/>
                </a:pPr>
                <a:r>
                  <a:rPr lang="en-US" sz="1300" kern="1200" dirty="0"/>
                  <a:t>Test Script first connects to that file and then extracts data from it</a:t>
                </a:r>
              </a:p>
              <a:p>
                <a:pPr marL="57150" lvl="1" indent="-57150" algn="l" defTabSz="444500">
                  <a:lnSpc>
                    <a:spcPct val="90000"/>
                  </a:lnSpc>
                  <a:spcBef>
                    <a:spcPct val="0"/>
                  </a:spcBef>
                  <a:spcAft>
                    <a:spcPct val="15000"/>
                  </a:spcAft>
                  <a:buChar char="••"/>
                </a:pPr>
                <a:r>
                  <a:rPr lang="en-US" sz="1300" kern="1200" dirty="0"/>
                  <a:t>Same script can be run multiple times with different sets of  data</a:t>
                </a:r>
              </a:p>
            </p:txBody>
          </p:sp>
          <p:sp>
            <p:nvSpPr>
              <p:cNvPr id="12" name="Oval 11"/>
              <p:cNvSpPr/>
              <p:nvPr/>
            </p:nvSpPr>
            <p:spPr>
              <a:xfrm>
                <a:off x="5478841" y="1458469"/>
                <a:ext cx="1750847" cy="1750847"/>
              </a:xfrm>
              <a:prstGeom prst="ellipse">
                <a:avLst/>
              </a:prstGeom>
            </p:spPr>
            <p:style>
              <a:lnRef idx="1">
                <a:schemeClr val="accent6"/>
              </a:lnRef>
              <a:fillRef idx="3">
                <a:schemeClr val="accent6"/>
              </a:fillRef>
              <a:effectRef idx="2">
                <a:schemeClr val="accent6"/>
              </a:effectRef>
              <a:fontRef idx="minor">
                <a:schemeClr val="lt1"/>
              </a:fontRef>
            </p:style>
          </p:sp>
          <p:sp>
            <p:nvSpPr>
              <p:cNvPr id="13" name="Freeform 12"/>
              <p:cNvSpPr/>
              <p:nvPr/>
            </p:nvSpPr>
            <p:spPr>
              <a:xfrm>
                <a:off x="7433160" y="1143001"/>
                <a:ext cx="2035650" cy="5257800"/>
              </a:xfrm>
              <a:custGeom>
                <a:avLst/>
                <a:gdLst>
                  <a:gd name="connsiteX0" fmla="*/ 0 w 2035650"/>
                  <a:gd name="connsiteY0" fmla="*/ 203565 h 5257800"/>
                  <a:gd name="connsiteX1" fmla="*/ 203565 w 2035650"/>
                  <a:gd name="connsiteY1" fmla="*/ 0 h 5257800"/>
                  <a:gd name="connsiteX2" fmla="*/ 1832085 w 2035650"/>
                  <a:gd name="connsiteY2" fmla="*/ 0 h 5257800"/>
                  <a:gd name="connsiteX3" fmla="*/ 2035650 w 2035650"/>
                  <a:gd name="connsiteY3" fmla="*/ 203565 h 5257800"/>
                  <a:gd name="connsiteX4" fmla="*/ 2035650 w 2035650"/>
                  <a:gd name="connsiteY4" fmla="*/ 5054235 h 5257800"/>
                  <a:gd name="connsiteX5" fmla="*/ 1832085 w 2035650"/>
                  <a:gd name="connsiteY5" fmla="*/ 5257800 h 5257800"/>
                  <a:gd name="connsiteX6" fmla="*/ 203565 w 2035650"/>
                  <a:gd name="connsiteY6" fmla="*/ 5257800 h 5257800"/>
                  <a:gd name="connsiteX7" fmla="*/ 0 w 2035650"/>
                  <a:gd name="connsiteY7" fmla="*/ 5054235 h 5257800"/>
                  <a:gd name="connsiteX8" fmla="*/ 0 w 2035650"/>
                  <a:gd name="connsiteY8" fmla="*/ 203565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650" h="5257800">
                    <a:moveTo>
                      <a:pt x="0" y="203565"/>
                    </a:moveTo>
                    <a:cubicBezTo>
                      <a:pt x="0" y="91139"/>
                      <a:pt x="91139" y="0"/>
                      <a:pt x="203565" y="0"/>
                    </a:cubicBezTo>
                    <a:lnTo>
                      <a:pt x="1832085" y="0"/>
                    </a:lnTo>
                    <a:cubicBezTo>
                      <a:pt x="1944511" y="0"/>
                      <a:pt x="2035650" y="91139"/>
                      <a:pt x="2035650" y="203565"/>
                    </a:cubicBezTo>
                    <a:lnTo>
                      <a:pt x="2035650" y="5054235"/>
                    </a:lnTo>
                    <a:cubicBezTo>
                      <a:pt x="2035650" y="5166661"/>
                      <a:pt x="1944511" y="5257800"/>
                      <a:pt x="1832085" y="5257800"/>
                    </a:cubicBezTo>
                    <a:lnTo>
                      <a:pt x="203565" y="5257800"/>
                    </a:lnTo>
                    <a:cubicBezTo>
                      <a:pt x="91139" y="5257800"/>
                      <a:pt x="0" y="5166661"/>
                      <a:pt x="0" y="5054235"/>
                    </a:cubicBezTo>
                    <a:lnTo>
                      <a:pt x="0" y="203565"/>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792" tIns="2216912" rIns="113792" bIns="1165352" numCol="1" spcCol="1270" anchor="t" anchorCtr="1">
                <a:noAutofit/>
              </a:bodyPr>
              <a:lstStyle/>
              <a:p>
                <a:pPr lvl="0" algn="ctr" defTabSz="711200">
                  <a:lnSpc>
                    <a:spcPct val="90000"/>
                  </a:lnSpc>
                  <a:spcBef>
                    <a:spcPct val="0"/>
                  </a:spcBef>
                  <a:spcAft>
                    <a:spcPct val="35000"/>
                  </a:spcAft>
                </a:pPr>
                <a:r>
                  <a:rPr lang="en-US" sz="1600" b="1" kern="1200" dirty="0"/>
                  <a:t>Keyword Driven Framework</a:t>
                </a:r>
              </a:p>
              <a:p>
                <a:pPr lvl="0" algn="ctr" defTabSz="711200">
                  <a:lnSpc>
                    <a:spcPct val="90000"/>
                  </a:lnSpc>
                  <a:spcBef>
                    <a:spcPct val="0"/>
                  </a:spcBef>
                  <a:spcAft>
                    <a:spcPct val="35000"/>
                  </a:spcAft>
                </a:pPr>
                <a:endParaRPr lang="en-US" sz="1600" b="1" kern="1200" dirty="0"/>
              </a:p>
              <a:p>
                <a:pPr marL="114300" lvl="1" indent="-114300" algn="l" defTabSz="533400">
                  <a:lnSpc>
                    <a:spcPct val="90000"/>
                  </a:lnSpc>
                  <a:spcBef>
                    <a:spcPct val="0"/>
                  </a:spcBef>
                  <a:spcAft>
                    <a:spcPct val="15000"/>
                  </a:spcAft>
                  <a:buChar char="••"/>
                </a:pPr>
                <a:r>
                  <a:rPr lang="en-US" sz="1300" kern="1200" dirty="0"/>
                  <a:t>Various keywords can be created and different functions can be associated to these keywords</a:t>
                </a:r>
              </a:p>
              <a:p>
                <a:pPr marL="114300" lvl="1" indent="-114300" algn="l" defTabSz="533400">
                  <a:lnSpc>
                    <a:spcPct val="90000"/>
                  </a:lnSpc>
                  <a:spcBef>
                    <a:spcPct val="0"/>
                  </a:spcBef>
                  <a:spcAft>
                    <a:spcPct val="15000"/>
                  </a:spcAft>
                  <a:buChar char="••"/>
                </a:pPr>
                <a:r>
                  <a:rPr lang="en-US" sz="1300" kern="1200" dirty="0"/>
                  <a:t>Function library is created that contains the logic to read the keywords</a:t>
                </a:r>
              </a:p>
            </p:txBody>
          </p:sp>
          <p:sp>
            <p:nvSpPr>
              <p:cNvPr id="14" name="Oval 13"/>
              <p:cNvSpPr/>
              <p:nvPr/>
            </p:nvSpPr>
            <p:spPr>
              <a:xfrm>
                <a:off x="7575562" y="1458469"/>
                <a:ext cx="1750847" cy="1750847"/>
              </a:xfrm>
              <a:prstGeom prst="ellipse">
                <a:avLst/>
              </a:prstGeom>
            </p:spPr>
            <p:style>
              <a:lnRef idx="1">
                <a:schemeClr val="accent6"/>
              </a:lnRef>
              <a:fillRef idx="3">
                <a:schemeClr val="accent6"/>
              </a:fillRef>
              <a:effectRef idx="2">
                <a:schemeClr val="accent6"/>
              </a:effectRef>
              <a:fontRef idx="minor">
                <a:schemeClr val="lt1"/>
              </a:fontRef>
            </p:style>
          </p:sp>
          <p:sp>
            <p:nvSpPr>
              <p:cNvPr id="15" name="Freeform 14"/>
              <p:cNvSpPr/>
              <p:nvPr/>
            </p:nvSpPr>
            <p:spPr>
              <a:xfrm>
                <a:off x="9529883" y="1171576"/>
                <a:ext cx="2035650" cy="5257800"/>
              </a:xfrm>
              <a:custGeom>
                <a:avLst/>
                <a:gdLst>
                  <a:gd name="connsiteX0" fmla="*/ 0 w 2035650"/>
                  <a:gd name="connsiteY0" fmla="*/ 203565 h 5257800"/>
                  <a:gd name="connsiteX1" fmla="*/ 203565 w 2035650"/>
                  <a:gd name="connsiteY1" fmla="*/ 0 h 5257800"/>
                  <a:gd name="connsiteX2" fmla="*/ 1832085 w 2035650"/>
                  <a:gd name="connsiteY2" fmla="*/ 0 h 5257800"/>
                  <a:gd name="connsiteX3" fmla="*/ 2035650 w 2035650"/>
                  <a:gd name="connsiteY3" fmla="*/ 203565 h 5257800"/>
                  <a:gd name="connsiteX4" fmla="*/ 2035650 w 2035650"/>
                  <a:gd name="connsiteY4" fmla="*/ 5054235 h 5257800"/>
                  <a:gd name="connsiteX5" fmla="*/ 1832085 w 2035650"/>
                  <a:gd name="connsiteY5" fmla="*/ 5257800 h 5257800"/>
                  <a:gd name="connsiteX6" fmla="*/ 203565 w 2035650"/>
                  <a:gd name="connsiteY6" fmla="*/ 5257800 h 5257800"/>
                  <a:gd name="connsiteX7" fmla="*/ 0 w 2035650"/>
                  <a:gd name="connsiteY7" fmla="*/ 5054235 h 5257800"/>
                  <a:gd name="connsiteX8" fmla="*/ 0 w 2035650"/>
                  <a:gd name="connsiteY8" fmla="*/ 203565 h 5257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5650" h="5257800">
                    <a:moveTo>
                      <a:pt x="0" y="203565"/>
                    </a:moveTo>
                    <a:cubicBezTo>
                      <a:pt x="0" y="91139"/>
                      <a:pt x="91139" y="0"/>
                      <a:pt x="203565" y="0"/>
                    </a:cubicBezTo>
                    <a:lnTo>
                      <a:pt x="1832085" y="0"/>
                    </a:lnTo>
                    <a:cubicBezTo>
                      <a:pt x="1944511" y="0"/>
                      <a:pt x="2035650" y="91139"/>
                      <a:pt x="2035650" y="203565"/>
                    </a:cubicBezTo>
                    <a:lnTo>
                      <a:pt x="2035650" y="5054235"/>
                    </a:lnTo>
                    <a:cubicBezTo>
                      <a:pt x="2035650" y="5166661"/>
                      <a:pt x="1944511" y="5257800"/>
                      <a:pt x="1832085" y="5257800"/>
                    </a:cubicBezTo>
                    <a:lnTo>
                      <a:pt x="203565" y="5257800"/>
                    </a:lnTo>
                    <a:cubicBezTo>
                      <a:pt x="91139" y="5257800"/>
                      <a:pt x="0" y="5166661"/>
                      <a:pt x="0" y="5054235"/>
                    </a:cubicBezTo>
                    <a:lnTo>
                      <a:pt x="0" y="203565"/>
                    </a:lnTo>
                    <a:close/>
                  </a:path>
                </a:pathLst>
              </a:custGeom>
            </p:spPr>
            <p:style>
              <a:lnRef idx="2">
                <a:schemeClr val="accent4">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13792" tIns="2216912" rIns="113792" bIns="1165352" numCol="1" spcCol="1270" anchor="t" anchorCtr="1">
                <a:noAutofit/>
              </a:bodyPr>
              <a:lstStyle/>
              <a:p>
                <a:pPr lvl="0" algn="ctr" defTabSz="711200">
                  <a:lnSpc>
                    <a:spcPct val="90000"/>
                  </a:lnSpc>
                  <a:spcBef>
                    <a:spcPct val="0"/>
                  </a:spcBef>
                  <a:spcAft>
                    <a:spcPct val="35000"/>
                  </a:spcAft>
                </a:pPr>
                <a:r>
                  <a:rPr lang="en-US" sz="1600" b="1" kern="1200" dirty="0"/>
                  <a:t>Hybrid Framework</a:t>
                </a:r>
              </a:p>
              <a:p>
                <a:pPr lvl="0" algn="ctr" defTabSz="711200">
                  <a:lnSpc>
                    <a:spcPct val="90000"/>
                  </a:lnSpc>
                  <a:spcBef>
                    <a:spcPct val="0"/>
                  </a:spcBef>
                  <a:spcAft>
                    <a:spcPct val="35000"/>
                  </a:spcAft>
                </a:pPr>
                <a:endParaRPr lang="en-US" sz="1600" b="1" kern="1200" dirty="0"/>
              </a:p>
              <a:p>
                <a:pPr marL="171450" lvl="1" indent="-171450" algn="l" defTabSz="800100">
                  <a:lnSpc>
                    <a:spcPct val="90000"/>
                  </a:lnSpc>
                  <a:spcBef>
                    <a:spcPct val="0"/>
                  </a:spcBef>
                  <a:spcAft>
                    <a:spcPct val="15000"/>
                  </a:spcAft>
                  <a:buChar char="••"/>
                </a:pPr>
                <a:r>
                  <a:rPr lang="en-US" sz="1300" kern="1200" dirty="0"/>
                  <a:t>Combination of different features of any  framework</a:t>
                </a:r>
              </a:p>
            </p:txBody>
          </p:sp>
          <p:sp>
            <p:nvSpPr>
              <p:cNvPr id="16" name="Oval 15"/>
              <p:cNvSpPr/>
              <p:nvPr/>
            </p:nvSpPr>
            <p:spPr>
              <a:xfrm>
                <a:off x="9672282" y="1458469"/>
                <a:ext cx="1750847" cy="1750847"/>
              </a:xfrm>
              <a:prstGeom prst="ellipse">
                <a:avLst/>
              </a:prstGeom>
            </p:spPr>
            <p:style>
              <a:lnRef idx="1">
                <a:schemeClr val="accent6"/>
              </a:lnRef>
              <a:fillRef idx="3">
                <a:schemeClr val="accent6"/>
              </a:fillRef>
              <a:effectRef idx="2">
                <a:schemeClr val="accent6"/>
              </a:effectRef>
              <a:fontRef idx="minor">
                <a:schemeClr val="lt1"/>
              </a:fontRef>
            </p:style>
          </p:sp>
        </p:grpSp>
        <p:pic>
          <p:nvPicPr>
            <p:cNvPr id="3074" name="Picture 2" descr="Image result for Linear"/>
            <p:cNvPicPr>
              <a:picLocks noChangeAspect="1" noChangeArrowheads="1"/>
            </p:cNvPicPr>
            <p:nvPr/>
          </p:nvPicPr>
          <p:blipFill>
            <a:blip r:embed="rId3" cstate="print">
              <a:biLevel thresh="75000"/>
              <a:extLst>
                <a:ext uri="{28A0092B-C50C-407E-A947-70E740481C1C}">
                  <a14:useLocalDpi xmlns:a14="http://schemas.microsoft.com/office/drawing/2010/main" val="0"/>
                </a:ext>
              </a:extLst>
            </a:blip>
            <a:srcRect/>
            <a:stretch>
              <a:fillRect/>
            </a:stretch>
          </p:blipFill>
          <p:spPr bwMode="auto">
            <a:xfrm>
              <a:off x="1386101" y="1559170"/>
              <a:ext cx="1549444" cy="1549444"/>
            </a:xfrm>
            <a:prstGeom prst="ellipse">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3513534" y="1607618"/>
              <a:ext cx="1488020" cy="14964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modular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574756"/>
              <a:ext cx="1422654" cy="1422654"/>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p:nvPr/>
          </p:nvSpPr>
          <p:spPr>
            <a:xfrm>
              <a:off x="5610254" y="1575400"/>
              <a:ext cx="1488020" cy="14964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829800" y="1600200"/>
              <a:ext cx="1447800" cy="14964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705155" y="1575400"/>
              <a:ext cx="1488020" cy="1496443"/>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8" name="Picture 6" descr="Image result for Data Driven icons"/>
            <p:cNvPicPr>
              <a:picLocks noChangeAspect="1" noChangeArrowheads="1"/>
            </p:cNvPicPr>
            <p:nvPr/>
          </p:nvPicPr>
          <p:blipFill rotWithShape="1">
            <a:blip r:embed="rId5" cstate="print">
              <a:biLevel thresh="75000"/>
              <a:extLst>
                <a:ext uri="{28A0092B-C50C-407E-A947-70E740481C1C}">
                  <a14:useLocalDpi xmlns:a14="http://schemas.microsoft.com/office/drawing/2010/main" val="0"/>
                </a:ext>
              </a:extLst>
            </a:blip>
            <a:srcRect r="20349"/>
            <a:stretch/>
          </p:blipFill>
          <p:spPr bwMode="auto">
            <a:xfrm>
              <a:off x="5670929" y="1680763"/>
              <a:ext cx="1366670" cy="1323574"/>
            </a:xfrm>
            <a:prstGeom prst="ellipse">
              <a:avLst/>
            </a:prstGeom>
            <a:noFill/>
            <a:extLst>
              <a:ext uri="{909E8E84-426E-40DD-AFC4-6F175D3DCCD1}">
                <a14:hiddenFill xmlns:a14="http://schemas.microsoft.com/office/drawing/2010/main">
                  <a:solidFill>
                    <a:srgbClr val="FFFFFF"/>
                  </a:solidFill>
                </a14:hiddenFill>
              </a:ext>
            </a:extLst>
          </p:spPr>
        </p:pic>
        <p:pic>
          <p:nvPicPr>
            <p:cNvPr id="19" name="Picture 18"/>
            <p:cNvPicPr>
              <a:picLocks noChangeAspect="1"/>
            </p:cNvPicPr>
            <p:nvPr/>
          </p:nvPicPr>
          <p:blipFill>
            <a:blip r:embed="rId6" cstate="print">
              <a:biLevel thresh="75000"/>
            </a:blip>
            <a:stretch>
              <a:fillRect/>
            </a:stretch>
          </p:blipFill>
          <p:spPr>
            <a:xfrm>
              <a:off x="7848600" y="1981200"/>
              <a:ext cx="1055245" cy="789743"/>
            </a:xfrm>
            <a:prstGeom prst="rect">
              <a:avLst/>
            </a:prstGeom>
          </p:spPr>
        </p:pic>
        <p:pic>
          <p:nvPicPr>
            <p:cNvPr id="20" name="Picture 19"/>
            <p:cNvPicPr>
              <a:picLocks noChangeAspect="1"/>
            </p:cNvPicPr>
            <p:nvPr/>
          </p:nvPicPr>
          <p:blipFill>
            <a:blip r:embed="rId7" cstate="print">
              <a:biLevel thresh="75000"/>
            </a:blip>
            <a:stretch>
              <a:fillRect/>
            </a:stretch>
          </p:blipFill>
          <p:spPr>
            <a:xfrm>
              <a:off x="9961488" y="1804571"/>
              <a:ext cx="1224644" cy="1143000"/>
            </a:xfrm>
            <a:prstGeom prst="ellipse">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lvl="0"/>
            <a:r>
              <a:rPr lang="en-US" dirty="0">
                <a:solidFill>
                  <a:schemeClr val="tx1"/>
                </a:solidFill>
                <a:cs typeface="Calibri"/>
              </a:rPr>
              <a:t>Module Driven Framework</a:t>
            </a:r>
          </a:p>
        </p:txBody>
      </p:sp>
    </p:spTree>
    <p:extLst>
      <p:ext uri="{BB962C8B-B14F-4D97-AF65-F5344CB8AC3E}">
        <p14:creationId xmlns:p14="http://schemas.microsoft.com/office/powerpoint/2010/main" val="79730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1066800" y="1131835"/>
            <a:ext cx="5694831" cy="920749"/>
          </a:xfrm>
          <a:custGeom>
            <a:avLst/>
            <a:gdLst>
              <a:gd name="connsiteX0" fmla="*/ 0 w 2946400"/>
              <a:gd name="connsiteY0" fmla="*/ 92075 h 920749"/>
              <a:gd name="connsiteX1" fmla="*/ 92075 w 2946400"/>
              <a:gd name="connsiteY1" fmla="*/ 0 h 920749"/>
              <a:gd name="connsiteX2" fmla="*/ 2854325 w 2946400"/>
              <a:gd name="connsiteY2" fmla="*/ 0 h 920749"/>
              <a:gd name="connsiteX3" fmla="*/ 2946400 w 2946400"/>
              <a:gd name="connsiteY3" fmla="*/ 92075 h 920749"/>
              <a:gd name="connsiteX4" fmla="*/ 2946400 w 2946400"/>
              <a:gd name="connsiteY4" fmla="*/ 828674 h 920749"/>
              <a:gd name="connsiteX5" fmla="*/ 2854325 w 2946400"/>
              <a:gd name="connsiteY5" fmla="*/ 920749 h 920749"/>
              <a:gd name="connsiteX6" fmla="*/ 92075 w 2946400"/>
              <a:gd name="connsiteY6" fmla="*/ 920749 h 920749"/>
              <a:gd name="connsiteX7" fmla="*/ 0 w 2946400"/>
              <a:gd name="connsiteY7" fmla="*/ 828674 h 920749"/>
              <a:gd name="connsiteX8" fmla="*/ 0 w 2946400"/>
              <a:gd name="connsiteY8" fmla="*/ 92075 h 92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6400" h="920749">
                <a:moveTo>
                  <a:pt x="0" y="92075"/>
                </a:moveTo>
                <a:cubicBezTo>
                  <a:pt x="0" y="41223"/>
                  <a:pt x="41223" y="0"/>
                  <a:pt x="92075" y="0"/>
                </a:cubicBezTo>
                <a:lnTo>
                  <a:pt x="2854325" y="0"/>
                </a:lnTo>
                <a:cubicBezTo>
                  <a:pt x="2905177" y="0"/>
                  <a:pt x="2946400" y="41223"/>
                  <a:pt x="2946400" y="92075"/>
                </a:cubicBezTo>
                <a:lnTo>
                  <a:pt x="2946400" y="828674"/>
                </a:lnTo>
                <a:cubicBezTo>
                  <a:pt x="2946400" y="879526"/>
                  <a:pt x="2905177" y="920749"/>
                  <a:pt x="2854325" y="920749"/>
                </a:cubicBezTo>
                <a:lnTo>
                  <a:pt x="92075" y="920749"/>
                </a:lnTo>
                <a:cubicBezTo>
                  <a:pt x="41223" y="920749"/>
                  <a:pt x="0" y="879526"/>
                  <a:pt x="0" y="828674"/>
                </a:cubicBezTo>
                <a:lnTo>
                  <a:pt x="0" y="92075"/>
                </a:lnTo>
                <a:close/>
              </a:path>
            </a:pathLst>
          </a:custGeom>
        </p:spPr>
        <p:style>
          <a:lnRef idx="1">
            <a:schemeClr val="accent4"/>
          </a:lnRef>
          <a:fillRef idx="3">
            <a:schemeClr val="accent4"/>
          </a:fillRef>
          <a:effectRef idx="2">
            <a:schemeClr val="accent4"/>
          </a:effectRef>
          <a:fontRef idx="minor">
            <a:schemeClr val="lt1"/>
          </a:fontRef>
        </p:style>
        <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a:t>Module 1</a:t>
            </a:r>
          </a:p>
        </p:txBody>
      </p:sp>
      <p:sp>
        <p:nvSpPr>
          <p:cNvPr id="6" name="Freeform 5"/>
          <p:cNvSpPr/>
          <p:nvPr/>
        </p:nvSpPr>
        <p:spPr>
          <a:xfrm>
            <a:off x="1076885" y="2965960"/>
            <a:ext cx="5694831" cy="920749"/>
          </a:xfrm>
          <a:custGeom>
            <a:avLst/>
            <a:gdLst>
              <a:gd name="connsiteX0" fmla="*/ 0 w 2946400"/>
              <a:gd name="connsiteY0" fmla="*/ 92075 h 920749"/>
              <a:gd name="connsiteX1" fmla="*/ 92075 w 2946400"/>
              <a:gd name="connsiteY1" fmla="*/ 0 h 920749"/>
              <a:gd name="connsiteX2" fmla="*/ 2854325 w 2946400"/>
              <a:gd name="connsiteY2" fmla="*/ 0 h 920749"/>
              <a:gd name="connsiteX3" fmla="*/ 2946400 w 2946400"/>
              <a:gd name="connsiteY3" fmla="*/ 92075 h 920749"/>
              <a:gd name="connsiteX4" fmla="*/ 2946400 w 2946400"/>
              <a:gd name="connsiteY4" fmla="*/ 828674 h 920749"/>
              <a:gd name="connsiteX5" fmla="*/ 2854325 w 2946400"/>
              <a:gd name="connsiteY5" fmla="*/ 920749 h 920749"/>
              <a:gd name="connsiteX6" fmla="*/ 92075 w 2946400"/>
              <a:gd name="connsiteY6" fmla="*/ 920749 h 920749"/>
              <a:gd name="connsiteX7" fmla="*/ 0 w 2946400"/>
              <a:gd name="connsiteY7" fmla="*/ 828674 h 920749"/>
              <a:gd name="connsiteX8" fmla="*/ 0 w 2946400"/>
              <a:gd name="connsiteY8" fmla="*/ 92075 h 92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6400" h="920749">
                <a:moveTo>
                  <a:pt x="0" y="92075"/>
                </a:moveTo>
                <a:cubicBezTo>
                  <a:pt x="0" y="41223"/>
                  <a:pt x="41223" y="0"/>
                  <a:pt x="92075" y="0"/>
                </a:cubicBezTo>
                <a:lnTo>
                  <a:pt x="2854325" y="0"/>
                </a:lnTo>
                <a:cubicBezTo>
                  <a:pt x="2905177" y="0"/>
                  <a:pt x="2946400" y="41223"/>
                  <a:pt x="2946400" y="92075"/>
                </a:cubicBezTo>
                <a:lnTo>
                  <a:pt x="2946400" y="828674"/>
                </a:lnTo>
                <a:cubicBezTo>
                  <a:pt x="2946400" y="879526"/>
                  <a:pt x="2905177" y="920749"/>
                  <a:pt x="2854325" y="920749"/>
                </a:cubicBezTo>
                <a:lnTo>
                  <a:pt x="92075" y="920749"/>
                </a:lnTo>
                <a:cubicBezTo>
                  <a:pt x="41223" y="920749"/>
                  <a:pt x="0" y="879526"/>
                  <a:pt x="0" y="828674"/>
                </a:cubicBezTo>
                <a:lnTo>
                  <a:pt x="0" y="92075"/>
                </a:lnTo>
                <a:close/>
              </a:path>
            </a:pathLst>
          </a:custGeom>
        </p:spPr>
        <p:style>
          <a:lnRef idx="1">
            <a:schemeClr val="accent4"/>
          </a:lnRef>
          <a:fillRef idx="3">
            <a:schemeClr val="accent4"/>
          </a:fillRef>
          <a:effectRef idx="2">
            <a:schemeClr val="accent4"/>
          </a:effectRef>
          <a:fontRef idx="minor">
            <a:schemeClr val="lt1"/>
          </a:fontRef>
        </p:style>
        <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a:t>Module 2</a:t>
            </a:r>
          </a:p>
        </p:txBody>
      </p:sp>
      <p:sp>
        <p:nvSpPr>
          <p:cNvPr id="8" name="Freeform 7"/>
          <p:cNvSpPr/>
          <p:nvPr/>
        </p:nvSpPr>
        <p:spPr>
          <a:xfrm>
            <a:off x="1086969" y="4781158"/>
            <a:ext cx="5694831" cy="920749"/>
          </a:xfrm>
          <a:custGeom>
            <a:avLst/>
            <a:gdLst>
              <a:gd name="connsiteX0" fmla="*/ 0 w 2946400"/>
              <a:gd name="connsiteY0" fmla="*/ 92075 h 920749"/>
              <a:gd name="connsiteX1" fmla="*/ 92075 w 2946400"/>
              <a:gd name="connsiteY1" fmla="*/ 0 h 920749"/>
              <a:gd name="connsiteX2" fmla="*/ 2854325 w 2946400"/>
              <a:gd name="connsiteY2" fmla="*/ 0 h 920749"/>
              <a:gd name="connsiteX3" fmla="*/ 2946400 w 2946400"/>
              <a:gd name="connsiteY3" fmla="*/ 92075 h 920749"/>
              <a:gd name="connsiteX4" fmla="*/ 2946400 w 2946400"/>
              <a:gd name="connsiteY4" fmla="*/ 828674 h 920749"/>
              <a:gd name="connsiteX5" fmla="*/ 2854325 w 2946400"/>
              <a:gd name="connsiteY5" fmla="*/ 920749 h 920749"/>
              <a:gd name="connsiteX6" fmla="*/ 92075 w 2946400"/>
              <a:gd name="connsiteY6" fmla="*/ 920749 h 920749"/>
              <a:gd name="connsiteX7" fmla="*/ 0 w 2946400"/>
              <a:gd name="connsiteY7" fmla="*/ 828674 h 920749"/>
              <a:gd name="connsiteX8" fmla="*/ 0 w 2946400"/>
              <a:gd name="connsiteY8" fmla="*/ 92075 h 920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46400" h="920749">
                <a:moveTo>
                  <a:pt x="0" y="92075"/>
                </a:moveTo>
                <a:cubicBezTo>
                  <a:pt x="0" y="41223"/>
                  <a:pt x="41223" y="0"/>
                  <a:pt x="92075" y="0"/>
                </a:cubicBezTo>
                <a:lnTo>
                  <a:pt x="2854325" y="0"/>
                </a:lnTo>
                <a:cubicBezTo>
                  <a:pt x="2905177" y="0"/>
                  <a:pt x="2946400" y="41223"/>
                  <a:pt x="2946400" y="92075"/>
                </a:cubicBezTo>
                <a:lnTo>
                  <a:pt x="2946400" y="828674"/>
                </a:lnTo>
                <a:cubicBezTo>
                  <a:pt x="2946400" y="879526"/>
                  <a:pt x="2905177" y="920749"/>
                  <a:pt x="2854325" y="920749"/>
                </a:cubicBezTo>
                <a:lnTo>
                  <a:pt x="92075" y="920749"/>
                </a:lnTo>
                <a:cubicBezTo>
                  <a:pt x="41223" y="920749"/>
                  <a:pt x="0" y="879526"/>
                  <a:pt x="0" y="828674"/>
                </a:cubicBezTo>
                <a:lnTo>
                  <a:pt x="0" y="92075"/>
                </a:lnTo>
                <a:close/>
              </a:path>
            </a:pathLst>
          </a:custGeom>
        </p:spPr>
        <p:style>
          <a:lnRef idx="1">
            <a:schemeClr val="accent4"/>
          </a:lnRef>
          <a:fillRef idx="3">
            <a:schemeClr val="accent4"/>
          </a:fillRef>
          <a:effectRef idx="2">
            <a:schemeClr val="accent4"/>
          </a:effectRef>
          <a:fontRef idx="minor">
            <a:schemeClr val="lt1"/>
          </a:fontRef>
        </p:style>
        <p:txBody>
          <a:bodyPr spcFirstLastPara="0" vert="horz" wrap="square" lIns="0" tIns="0" rIns="0" bIns="0" numCol="1" spcCol="1270" anchor="ctr" anchorCtr="0">
            <a:noAutofit/>
          </a:bodyPr>
          <a:lstStyle/>
          <a:p>
            <a:pPr lvl="0" algn="ctr" defTabSz="1733550">
              <a:lnSpc>
                <a:spcPct val="90000"/>
              </a:lnSpc>
              <a:spcBef>
                <a:spcPct val="0"/>
              </a:spcBef>
              <a:spcAft>
                <a:spcPct val="35000"/>
              </a:spcAft>
            </a:pPr>
            <a:r>
              <a:rPr lang="en-US" sz="3900" kern="1200" dirty="0"/>
              <a:t>Module 3</a:t>
            </a:r>
          </a:p>
        </p:txBody>
      </p:sp>
      <p:sp>
        <p:nvSpPr>
          <p:cNvPr id="12" name="TextBox 11"/>
          <p:cNvSpPr txBox="1"/>
          <p:nvPr/>
        </p:nvSpPr>
        <p:spPr>
          <a:xfrm>
            <a:off x="8382000" y="3072391"/>
            <a:ext cx="3620415" cy="707886"/>
          </a:xfrm>
          <a:prstGeom prst="rect">
            <a:avLst/>
          </a:prstGeom>
          <a:noFill/>
        </p:spPr>
        <p:txBody>
          <a:bodyPr wrap="none" rtlCol="0">
            <a:spAutoFit/>
          </a:bodyPr>
          <a:lstStyle/>
          <a:p>
            <a:r>
              <a:rPr lang="en-US" sz="4000" b="1" dirty="0"/>
              <a:t>Large Test Script</a:t>
            </a:r>
          </a:p>
        </p:txBody>
      </p:sp>
      <p:cxnSp>
        <p:nvCxnSpPr>
          <p:cNvPr id="15" name="Elbow Connector 14"/>
          <p:cNvCxnSpPr/>
          <p:nvPr/>
        </p:nvCxnSpPr>
        <p:spPr>
          <a:xfrm>
            <a:off x="6761631" y="1592211"/>
            <a:ext cx="1456270" cy="1834124"/>
          </a:xfrm>
          <a:prstGeom prst="bentConnector3">
            <a:avLst/>
          </a:prstGeom>
          <a:ln>
            <a:tailEnd type="triangle"/>
          </a:ln>
          <a:effectLst/>
        </p:spPr>
        <p:style>
          <a:lnRef idx="3">
            <a:schemeClr val="accent6"/>
          </a:lnRef>
          <a:fillRef idx="0">
            <a:schemeClr val="accent6"/>
          </a:fillRef>
          <a:effectRef idx="2">
            <a:schemeClr val="accent6"/>
          </a:effectRef>
          <a:fontRef idx="minor">
            <a:schemeClr val="tx1"/>
          </a:fontRef>
        </p:style>
      </p:cxnSp>
      <p:cxnSp>
        <p:nvCxnSpPr>
          <p:cNvPr id="16" name="Elbow Connector 15"/>
          <p:cNvCxnSpPr/>
          <p:nvPr/>
        </p:nvCxnSpPr>
        <p:spPr>
          <a:xfrm flipV="1">
            <a:off x="6781800" y="3426335"/>
            <a:ext cx="1436101" cy="1834125"/>
          </a:xfrm>
          <a:prstGeom prst="bentConnector3">
            <a:avLst/>
          </a:prstGeom>
          <a:ln>
            <a:tailEnd type="triangle"/>
          </a:ln>
          <a:effectLst/>
        </p:spPr>
        <p:style>
          <a:lnRef idx="3">
            <a:schemeClr val="accent6"/>
          </a:lnRef>
          <a:fillRef idx="0">
            <a:schemeClr val="accent6"/>
          </a:fillRef>
          <a:effectRef idx="2">
            <a:schemeClr val="accent6"/>
          </a:effectRef>
          <a:fontRef idx="minor">
            <a:schemeClr val="tx1"/>
          </a:fontRef>
        </p:style>
      </p:cxnSp>
      <p:cxnSp>
        <p:nvCxnSpPr>
          <p:cNvPr id="17" name="Straight Connector 16"/>
          <p:cNvCxnSpPr/>
          <p:nvPr/>
        </p:nvCxnSpPr>
        <p:spPr>
          <a:xfrm flipV="1">
            <a:off x="6781800" y="3426335"/>
            <a:ext cx="718050" cy="1"/>
          </a:xfrm>
          <a:prstGeom prst="line">
            <a:avLst/>
          </a:prstGeom>
          <a:ln/>
          <a:effectLst/>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65" y="232028"/>
            <a:ext cx="9165235" cy="615553"/>
          </a:xfrm>
        </p:spPr>
        <p:txBody>
          <a:bodyPr/>
          <a:lstStyle/>
          <a:p>
            <a:r>
              <a:rPr lang="en-US" dirty="0"/>
              <a:t>Module Driven Framework</a:t>
            </a:r>
          </a:p>
        </p:txBody>
      </p:sp>
      <p:sp>
        <p:nvSpPr>
          <p:cNvPr id="3" name="Text Placeholder 2"/>
          <p:cNvSpPr>
            <a:spLocks noGrp="1"/>
          </p:cNvSpPr>
          <p:nvPr>
            <p:ph type="body" idx="1"/>
          </p:nvPr>
        </p:nvSpPr>
        <p:spPr>
          <a:xfrm>
            <a:off x="626465" y="990600"/>
            <a:ext cx="6536335" cy="4556125"/>
          </a:xfrm>
        </p:spPr>
        <p:txBody>
          <a:bodyPr/>
          <a:lstStyle/>
          <a:p>
            <a:pPr marL="342900" indent="-342900" algn="just">
              <a:lnSpc>
                <a:spcPct val="150000"/>
              </a:lnSpc>
              <a:buSzPct val="80000"/>
              <a:buFont typeface="Wingdings" panose="05000000000000000000" pitchFamily="2" charset="2"/>
              <a:buChar char="q"/>
            </a:pPr>
            <a:r>
              <a:rPr lang="en-US" dirty="0"/>
              <a:t>Most of the Web Applications  have some set of Actions which  are always executed  in  certain Order or Sequence</a:t>
            </a:r>
          </a:p>
          <a:p>
            <a:pPr marL="342900" indent="-342900" algn="just">
              <a:lnSpc>
                <a:spcPct val="150000"/>
              </a:lnSpc>
              <a:buSzPct val="80000"/>
              <a:buFont typeface="Wingdings" panose="05000000000000000000" pitchFamily="2" charset="2"/>
              <a:buChar char="q"/>
            </a:pPr>
            <a:r>
              <a:rPr lang="en-US" dirty="0"/>
              <a:t>Set of Actions  are  always  executed in  Sequence of Action</a:t>
            </a:r>
          </a:p>
          <a:p>
            <a:pPr marL="342900" indent="-342900" algn="just">
              <a:lnSpc>
                <a:spcPct val="150000"/>
              </a:lnSpc>
              <a:buSzPct val="80000"/>
              <a:buFont typeface="Wingdings" panose="05000000000000000000" pitchFamily="2" charset="2"/>
              <a:buChar char="q"/>
            </a:pPr>
            <a:r>
              <a:rPr lang="en-US" dirty="0"/>
              <a:t>Every time  we have writing those actions again and again in our test</a:t>
            </a:r>
          </a:p>
          <a:p>
            <a:pPr marL="342900" indent="-342900" algn="just">
              <a:lnSpc>
                <a:spcPct val="150000"/>
              </a:lnSpc>
              <a:buSzPct val="80000"/>
              <a:buFont typeface="Wingdings" panose="05000000000000000000" pitchFamily="2" charset="2"/>
              <a:buChar char="q"/>
            </a:pPr>
            <a:r>
              <a:rPr lang="en-US" dirty="0"/>
              <a:t>Other than that , we can integrate those actions in to a method and then calling that method in our test script. </a:t>
            </a:r>
          </a:p>
          <a:p>
            <a:pPr marL="342900" indent="-342900" algn="just">
              <a:lnSpc>
                <a:spcPct val="150000"/>
              </a:lnSpc>
              <a:buSzPct val="80000"/>
              <a:buFont typeface="Wingdings" panose="05000000000000000000" pitchFamily="2" charset="2"/>
              <a:buChar char="q"/>
            </a:pPr>
            <a:r>
              <a:rPr lang="en-US" dirty="0"/>
              <a:t>Modularity avoids duplicity of code.</a:t>
            </a:r>
          </a:p>
          <a:p>
            <a:pPr marL="342900" indent="-342900" algn="just">
              <a:lnSpc>
                <a:spcPct val="150000"/>
              </a:lnSpc>
              <a:buSzPct val="80000"/>
              <a:buFont typeface="Wingdings" panose="05000000000000000000" pitchFamily="2" charset="2"/>
              <a:buChar char="q"/>
            </a:pPr>
            <a:r>
              <a:rPr lang="en-US" dirty="0"/>
              <a:t> In future if there is any change in the series of action, all you have to do is to make changes in your main modular method script. No test case will be impacted with the change.</a:t>
            </a:r>
          </a:p>
          <a:p>
            <a:pPr marL="342900" indent="-342900" algn="just">
              <a:lnSpc>
                <a:spcPct val="150000"/>
              </a:lnSpc>
              <a:buSzPct val="80000"/>
              <a:buFont typeface="Wingdings" panose="05000000000000000000" pitchFamily="2" charset="2"/>
              <a:buChar char="q"/>
            </a:pPr>
            <a:endParaRPr lang="en-US" dirty="0"/>
          </a:p>
        </p:txBody>
      </p:sp>
      <p:grpSp>
        <p:nvGrpSpPr>
          <p:cNvPr id="44" name="Group 43"/>
          <p:cNvGrpSpPr/>
          <p:nvPr/>
        </p:nvGrpSpPr>
        <p:grpSpPr>
          <a:xfrm>
            <a:off x="7620000" y="911170"/>
            <a:ext cx="4392246" cy="5489630"/>
            <a:chOff x="7620000" y="911170"/>
            <a:chExt cx="4392246" cy="5489630"/>
          </a:xfrm>
        </p:grpSpPr>
        <p:grpSp>
          <p:nvGrpSpPr>
            <p:cNvPr id="42" name="Group 41"/>
            <p:cNvGrpSpPr/>
            <p:nvPr/>
          </p:nvGrpSpPr>
          <p:grpSpPr>
            <a:xfrm>
              <a:off x="7913829" y="911170"/>
              <a:ext cx="4098417" cy="5489630"/>
              <a:chOff x="7913829" y="911170"/>
              <a:chExt cx="4098417" cy="5489630"/>
            </a:xfrm>
          </p:grpSpPr>
          <p:sp>
            <p:nvSpPr>
              <p:cNvPr id="4" name="TextBox 3"/>
              <p:cNvSpPr txBox="1"/>
              <p:nvPr/>
            </p:nvSpPr>
            <p:spPr>
              <a:xfrm>
                <a:off x="7924800" y="911170"/>
                <a:ext cx="4038600" cy="4019690"/>
              </a:xfrm>
              <a:prstGeom prst="rect">
                <a:avLst/>
              </a:prstGeom>
              <a:noFill/>
            </p:spPr>
            <p:txBody>
              <a:bodyPr wrap="square" rtlCol="0">
                <a:spAutoFit/>
              </a:bodyPr>
              <a:lstStyle/>
              <a:p>
                <a:pPr>
                  <a:lnSpc>
                    <a:spcPct val="150000"/>
                  </a:lnSpc>
                </a:pPr>
                <a:r>
                  <a:rPr lang="en-US" sz="2800" b="1" u="sng" dirty="0">
                    <a:latin typeface="+mj-lt"/>
                    <a:cs typeface="Times New Roman" pitchFamily="18" charset="0"/>
                  </a:rPr>
                  <a:t>Example:-</a:t>
                </a:r>
              </a:p>
              <a:p>
                <a:pPr>
                  <a:lnSpc>
                    <a:spcPct val="150000"/>
                  </a:lnSpc>
                </a:pPr>
                <a:r>
                  <a:rPr lang="en-US" b="1" i="1" dirty="0"/>
                  <a:t>To Automate Modules which are inside Gmail Login Page  Every time you have to  Repeat Following Actions Sequence </a:t>
                </a:r>
              </a:p>
              <a:p>
                <a:pPr marL="1200150" lvl="2" indent="-285750">
                  <a:lnSpc>
                    <a:spcPct val="150000"/>
                  </a:lnSpc>
                  <a:buFont typeface="Wingdings" panose="05000000000000000000" pitchFamily="2" charset="2"/>
                  <a:buChar char="ü"/>
                </a:pPr>
                <a:r>
                  <a:rPr lang="en-US" dirty="0"/>
                  <a:t>Navigate to Gmail Link</a:t>
                </a:r>
              </a:p>
              <a:p>
                <a:pPr marL="1200150" lvl="2" indent="-285750">
                  <a:lnSpc>
                    <a:spcPct val="150000"/>
                  </a:lnSpc>
                  <a:buFont typeface="Wingdings" panose="05000000000000000000" pitchFamily="2" charset="2"/>
                  <a:buChar char="ü"/>
                </a:pPr>
                <a:r>
                  <a:rPr lang="en-US" dirty="0"/>
                  <a:t>Fill User Name</a:t>
                </a:r>
              </a:p>
              <a:p>
                <a:pPr marL="1200150" lvl="2" indent="-285750">
                  <a:lnSpc>
                    <a:spcPct val="150000"/>
                  </a:lnSpc>
                  <a:buFont typeface="Wingdings" panose="05000000000000000000" pitchFamily="2" charset="2"/>
                  <a:buChar char="ü"/>
                </a:pPr>
                <a:r>
                  <a:rPr lang="en-US" dirty="0"/>
                  <a:t>Click Next  </a:t>
                </a:r>
              </a:p>
              <a:p>
                <a:pPr marL="1200150" lvl="2" indent="-285750">
                  <a:lnSpc>
                    <a:spcPct val="150000"/>
                  </a:lnSpc>
                  <a:buFont typeface="Wingdings" panose="05000000000000000000" pitchFamily="2" charset="2"/>
                  <a:buChar char="ü"/>
                </a:pPr>
                <a:r>
                  <a:rPr lang="en-US" dirty="0"/>
                  <a:t>Fill Password</a:t>
                </a:r>
              </a:p>
              <a:p>
                <a:pPr marL="1200150" lvl="2" indent="-285750">
                  <a:lnSpc>
                    <a:spcPct val="150000"/>
                  </a:lnSpc>
                  <a:buFont typeface="Wingdings" panose="05000000000000000000" pitchFamily="2" charset="2"/>
                  <a:buChar char="ü"/>
                </a:pPr>
                <a:r>
                  <a:rPr lang="en-US" dirty="0"/>
                  <a:t>Click Login</a:t>
                </a:r>
              </a:p>
            </p:txBody>
          </p:sp>
          <p:sp>
            <p:nvSpPr>
              <p:cNvPr id="5" name="TextBox 4"/>
              <p:cNvSpPr txBox="1"/>
              <p:nvPr/>
            </p:nvSpPr>
            <p:spPr>
              <a:xfrm>
                <a:off x="10816085" y="5066187"/>
                <a:ext cx="1196161" cy="400110"/>
              </a:xfrm>
              <a:prstGeom prst="rect">
                <a:avLst/>
              </a:prstGeom>
              <a:noFill/>
            </p:spPr>
            <p:txBody>
              <a:bodyPr wrap="none" rtlCol="0">
                <a:spAutoFit/>
              </a:bodyPr>
              <a:lstStyle/>
              <a:p>
                <a:r>
                  <a:rPr lang="en-US" sz="2000" b="1" dirty="0">
                    <a:solidFill>
                      <a:schemeClr val="accent4"/>
                    </a:solidFill>
                    <a:latin typeface="Times New Roman" pitchFamily="18" charset="0"/>
                    <a:cs typeface="Times New Roman" pitchFamily="18" charset="0"/>
                  </a:rPr>
                  <a:t>Compose</a:t>
                </a:r>
              </a:p>
            </p:txBody>
          </p:sp>
          <p:sp>
            <p:nvSpPr>
              <p:cNvPr id="6" name="TextBox 5"/>
              <p:cNvSpPr txBox="1"/>
              <p:nvPr/>
            </p:nvSpPr>
            <p:spPr>
              <a:xfrm>
                <a:off x="8291084" y="6000690"/>
                <a:ext cx="2013949" cy="400110"/>
              </a:xfrm>
              <a:prstGeom prst="rect">
                <a:avLst/>
              </a:prstGeom>
              <a:noFill/>
            </p:spPr>
            <p:txBody>
              <a:bodyPr wrap="none" rtlCol="0">
                <a:spAutoFit/>
              </a:bodyPr>
              <a:lstStyle/>
              <a:p>
                <a:r>
                  <a:rPr lang="en-US" sz="2000" b="1" dirty="0">
                    <a:solidFill>
                      <a:schemeClr val="accent4"/>
                    </a:solidFill>
                    <a:latin typeface="Times New Roman" pitchFamily="18" charset="0"/>
                    <a:cs typeface="Times New Roman" pitchFamily="18" charset="0"/>
                  </a:rPr>
                  <a:t>Google Accounts</a:t>
                </a:r>
              </a:p>
            </p:txBody>
          </p:sp>
          <p:sp>
            <p:nvSpPr>
              <p:cNvPr id="7" name="TextBox 6"/>
              <p:cNvSpPr txBox="1"/>
              <p:nvPr/>
            </p:nvSpPr>
            <p:spPr>
              <a:xfrm>
                <a:off x="9656439" y="5641766"/>
                <a:ext cx="1244251" cy="400110"/>
              </a:xfrm>
              <a:prstGeom prst="rect">
                <a:avLst/>
              </a:prstGeom>
              <a:noFill/>
            </p:spPr>
            <p:txBody>
              <a:bodyPr wrap="none" rtlCol="0">
                <a:spAutoFit/>
              </a:bodyPr>
              <a:lstStyle/>
              <a:p>
                <a:r>
                  <a:rPr lang="en-US" sz="2000" b="1" dirty="0">
                    <a:solidFill>
                      <a:schemeClr val="accent4"/>
                    </a:solidFill>
                    <a:latin typeface="Times New Roman" pitchFamily="18" charset="0"/>
                    <a:cs typeface="Times New Roman" pitchFamily="18" charset="0"/>
                  </a:rPr>
                  <a:t>Sent Mail</a:t>
                </a:r>
              </a:p>
            </p:txBody>
          </p:sp>
          <p:sp>
            <p:nvSpPr>
              <p:cNvPr id="8" name="TextBox 7"/>
              <p:cNvSpPr txBox="1"/>
              <p:nvPr/>
            </p:nvSpPr>
            <p:spPr>
              <a:xfrm>
                <a:off x="7913829" y="5441681"/>
                <a:ext cx="1152880" cy="400110"/>
              </a:xfrm>
              <a:prstGeom prst="rect">
                <a:avLst/>
              </a:prstGeom>
              <a:noFill/>
            </p:spPr>
            <p:txBody>
              <a:bodyPr wrap="none" rtlCol="0">
                <a:spAutoFit/>
              </a:bodyPr>
              <a:lstStyle/>
              <a:p>
                <a:r>
                  <a:rPr lang="en-US" sz="2000" b="1" dirty="0">
                    <a:solidFill>
                      <a:schemeClr val="accent4"/>
                    </a:solidFill>
                    <a:latin typeface="Times New Roman" pitchFamily="18" charset="0"/>
                    <a:cs typeface="Times New Roman" pitchFamily="18" charset="0"/>
                  </a:rPr>
                  <a:t>Contacts</a:t>
                </a:r>
              </a:p>
            </p:txBody>
          </p:sp>
          <p:cxnSp>
            <p:nvCxnSpPr>
              <p:cNvPr id="9" name="Straight Arrow Connector 8"/>
              <p:cNvCxnSpPr>
                <a:stCxn id="4" idx="2"/>
                <a:endCxn id="5" idx="1"/>
              </p:cNvCxnSpPr>
              <p:nvPr/>
            </p:nvCxnSpPr>
            <p:spPr>
              <a:xfrm>
                <a:off x="9944100" y="4930860"/>
                <a:ext cx="871985" cy="335382"/>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4" idx="2"/>
                <a:endCxn id="6" idx="0"/>
              </p:cNvCxnSpPr>
              <p:nvPr/>
            </p:nvCxnSpPr>
            <p:spPr>
              <a:xfrm flipH="1">
                <a:off x="9298059" y="4930860"/>
                <a:ext cx="646041" cy="106983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1" name="Straight Arrow Connector 10"/>
              <p:cNvCxnSpPr>
                <a:stCxn id="4" idx="2"/>
                <a:endCxn id="7" idx="0"/>
              </p:cNvCxnSpPr>
              <p:nvPr/>
            </p:nvCxnSpPr>
            <p:spPr>
              <a:xfrm>
                <a:off x="9944100" y="4930860"/>
                <a:ext cx="334465" cy="710906"/>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2" name="Straight Arrow Connector 11"/>
              <p:cNvCxnSpPr>
                <a:stCxn id="4" idx="2"/>
                <a:endCxn id="8" idx="0"/>
              </p:cNvCxnSpPr>
              <p:nvPr/>
            </p:nvCxnSpPr>
            <p:spPr>
              <a:xfrm flipH="1">
                <a:off x="8490269" y="4930860"/>
                <a:ext cx="1453831" cy="510821"/>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grpSp>
        <p:sp>
          <p:nvSpPr>
            <p:cNvPr id="43" name="Rounded Rectangle 42"/>
            <p:cNvSpPr/>
            <p:nvPr/>
          </p:nvSpPr>
          <p:spPr>
            <a:xfrm>
              <a:off x="7620000" y="1066800"/>
              <a:ext cx="4392246" cy="5334000"/>
            </a:xfrm>
            <a:prstGeom prst="roundRect">
              <a:avLst>
                <a:gd name="adj" fmla="val 8150"/>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793532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465" y="232028"/>
            <a:ext cx="10939068" cy="615553"/>
          </a:xfrm>
        </p:spPr>
        <p:txBody>
          <a:bodyPr/>
          <a:lstStyle/>
          <a:p>
            <a:r>
              <a:rPr lang="en-US" spc="-35" dirty="0"/>
              <a:t>Hyb</a:t>
            </a:r>
            <a:r>
              <a:rPr lang="en-US" spc="-25" dirty="0"/>
              <a:t>rid</a:t>
            </a:r>
            <a:r>
              <a:rPr lang="en-US" spc="-110" dirty="0">
                <a:latin typeface="Times New Roman"/>
                <a:cs typeface="Times New Roman"/>
              </a:rPr>
              <a:t> </a:t>
            </a:r>
            <a:r>
              <a:rPr lang="en-US" spc="-90" dirty="0"/>
              <a:t>Testin</a:t>
            </a:r>
            <a:r>
              <a:rPr lang="en-US" spc="-25" dirty="0"/>
              <a:t>g</a:t>
            </a:r>
            <a:r>
              <a:rPr lang="en-US" spc="-204" dirty="0">
                <a:latin typeface="Times New Roman"/>
                <a:cs typeface="Times New Roman"/>
              </a:rPr>
              <a:t> </a:t>
            </a:r>
            <a:r>
              <a:rPr lang="en-US" spc="-55" dirty="0"/>
              <a:t>F</a:t>
            </a:r>
            <a:r>
              <a:rPr lang="en-US" spc="-25" dirty="0"/>
              <a:t>r</a:t>
            </a:r>
            <a:r>
              <a:rPr lang="en-US" spc="-50" dirty="0"/>
              <a:t>a</a:t>
            </a:r>
            <a:r>
              <a:rPr lang="en-US" spc="-25" dirty="0"/>
              <a:t>mew</a:t>
            </a:r>
            <a:r>
              <a:rPr lang="en-US" spc="-50" dirty="0"/>
              <a:t>o</a:t>
            </a:r>
            <a:r>
              <a:rPr lang="en-US" spc="-25" dirty="0"/>
              <a:t>rk</a:t>
            </a:r>
            <a:endParaRPr lang="en-US" dirty="0"/>
          </a:p>
        </p:txBody>
      </p:sp>
      <p:sp>
        <p:nvSpPr>
          <p:cNvPr id="5" name="object 6"/>
          <p:cNvSpPr>
            <a:spLocks noChangeArrowheads="1"/>
          </p:cNvSpPr>
          <p:nvPr/>
        </p:nvSpPr>
        <p:spPr bwMode="auto">
          <a:xfrm>
            <a:off x="1819275" y="1809750"/>
            <a:ext cx="9001125" cy="4286250"/>
          </a:xfrm>
          <a:prstGeom prst="rect">
            <a:avLst/>
          </a:prstGeom>
          <a:blipFill dpi="0" rotWithShape="1">
            <a:blip r:embed="rId2" cstate="print"/>
            <a:srcRect/>
            <a:stretch>
              <a:fillRect/>
            </a:stretch>
          </a:blipFill>
          <a:ln w="9525">
            <a:noFill/>
            <a:miter lim="800000"/>
            <a:headEnd/>
            <a:tailEnd/>
          </a:ln>
        </p:spPr>
        <p:txBody>
          <a:bodyPr lIns="0" tIns="0" rIns="0" bIns="0"/>
          <a:lstStyle/>
          <a:p>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FE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odule 2 - Scala Advanced Concepts_Richa" id="{DBFFCDE9-D0CD-4E63-BFE3-8D280481AA80}" vid="{9C47E96C-3E01-4B8B-A786-4B25452D7D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template_Richa_Final</Template>
  <TotalTime>2183</TotalTime>
  <Words>560</Words>
  <Application>Microsoft Office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Gill Sans MT</vt:lpstr>
      <vt:lpstr>Times New Roman</vt:lpstr>
      <vt:lpstr>Wingdings</vt:lpstr>
      <vt:lpstr>1_Office Theme</vt:lpstr>
      <vt:lpstr>Test Automation Framework</vt:lpstr>
      <vt:lpstr>Advantage of Test Automation framework</vt:lpstr>
      <vt:lpstr>Agenda</vt:lpstr>
      <vt:lpstr>Overview on Frameworks</vt:lpstr>
      <vt:lpstr>PowerPoint Presentation</vt:lpstr>
      <vt:lpstr>PowerPoint Presentation</vt:lpstr>
      <vt:lpstr>Module Driven Framework</vt:lpstr>
      <vt:lpstr>Hybrid Testing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Bhagyalaxmi D</cp:lastModifiedBy>
  <cp:revision>373</cp:revision>
  <dcterms:created xsi:type="dcterms:W3CDTF">2017-05-17T13:10:06Z</dcterms:created>
  <dcterms:modified xsi:type="dcterms:W3CDTF">2025-10-20T11:45:44Z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2017-03-10T00:00:00Z</vt:filetime>
  </property>
  <property fmtid="{D5CDD505-2E9C-101B-9397-08002B2CF9AE}" pid="3" name="Creator">
    <vt:lpwstr>Microsoft® PowerPoint® 2010</vt:lpwstr>
  </property>
  <property fmtid="{D5CDD505-2E9C-101B-9397-08002B2CF9AE}" pid="4" name="LastSaved">
    <vt:filetime>2017-05-17T00:00:00Z</vt:filetime>
  </property>
</Properties>
</file>