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C068-73A9-FED5-738E-F1374149B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CB13-5813-A48D-9349-3BE26FE1B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3F938-BC08-0E56-EB98-603C0869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7667-AB34-4267-9AC2-18474D753FC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D9657-F9BF-75A5-0C5C-B0A9BC4B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B4D2D-9811-937C-408C-6836324D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371-83DE-4A03-897C-E55821B43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54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83B6-7979-9687-4DA4-C298227B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2308F-5EDA-F031-91E8-955BDB883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405B-4CB6-447D-1E9B-336BFE2F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7667-AB34-4267-9AC2-18474D753FC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D6FE4-CA9A-8DCC-BC34-9D37822D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31633-C2B4-C6EA-1235-D930FA92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371-83DE-4A03-897C-E55821B43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6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E8008-E190-538F-8A6A-F65770263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85E85-01B4-D301-EF6C-C789F13DB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E7CB-A887-C5F5-F6B5-D6FF3A93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7667-AB34-4267-9AC2-18474D753FC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DB278-0097-1BC1-3B43-9FED7479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6D908-40F3-6D26-D719-B3AF4563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371-83DE-4A03-897C-E55821B43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6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6E4D-5EF5-9F9E-E9F0-39306490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B0AC-637E-460A-747B-18B06C1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9151-C5FE-47C9-9E34-BF5FCA04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7667-AB34-4267-9AC2-18474D753FC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4B2E-68B0-06D1-4B0A-FBA9D166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667C-50E6-22ED-D3B8-57FC4ECE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371-83DE-4A03-897C-E55821B43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E7B0-D3C1-B70D-AB1B-07886730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6CD96-E62C-AEBE-273E-364174AA6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C91A-B333-21B4-B472-5F4468E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7667-AB34-4267-9AC2-18474D753FC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C8A7-11E8-DC59-4E1F-8727EA8D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F8E8-219E-4943-B288-F12C773F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371-83DE-4A03-897C-E55821B43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18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A4BB-75EB-89D4-EEAD-F62313CA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951A-D29A-D7F3-7531-008C8C667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6BF9F-86F9-09BA-B4E0-2036E3A7B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423C3-3D18-102A-4620-4D2DD66F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7667-AB34-4267-9AC2-18474D753FC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87269-892A-21F1-5A0A-935DCBFD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46F66-4034-B5EA-E34B-315C0828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371-83DE-4A03-897C-E55821B43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52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6F03-E3D3-787D-D2EC-AC93F39D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39889-AC19-9819-8599-970A40F0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A5E6D-25A7-A981-A8DD-13FC55102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C462-9C5D-99D3-6E28-996670D40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0989C-477A-4361-F628-BF27D9624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07763-1ABE-3E4E-7958-F3545E31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7667-AB34-4267-9AC2-18474D753FC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8875F-BE0D-CAFC-CB7E-110754B8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A1C27-DC37-AD0B-62BD-75C88ECB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371-83DE-4A03-897C-E55821B43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73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25EE-C631-09E1-1040-6E1E6277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0B912-78DB-7EA4-D802-62414A1D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7667-AB34-4267-9AC2-18474D753FC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4CDB4-1E57-9276-2210-C6C62E26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8F831-05BF-D6A5-E672-CB12D3BE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371-83DE-4A03-897C-E55821B43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9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3352C-2DFC-2BEB-C7BD-9987748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7667-AB34-4267-9AC2-18474D753FC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F5EF0-F87A-2973-2FB7-FDEF26B3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29DD6-39C6-9F92-662B-5B46A8E0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371-83DE-4A03-897C-E55821B43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53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4932-3E31-7414-2ABB-71BB6DA3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688EC-E344-8F68-C80A-1CFDB6CA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DE4C7-EC51-8862-1DED-6D2F16E6D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A9518-E860-CD27-5480-2D9D944A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7667-AB34-4267-9AC2-18474D753FC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4D31D-2DE5-F169-1031-71D36980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17DCD-C007-5A67-9B80-70695A94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371-83DE-4A03-897C-E55821B43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5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52D3-094E-3D1B-3475-5514BE55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35D03-B7A3-71A8-CC91-F74F38C90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A8789-4D86-6A8F-00CA-707A17F45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C67CB-9B03-C689-F092-19C00982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7667-AB34-4267-9AC2-18474D753FC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B8662-8248-0A74-3691-EF0A5464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A3EDE-EB17-5B94-35EA-D1CC91F1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371-83DE-4A03-897C-E55821B43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8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7BF85-2D2D-9EBC-3C7F-C2DB54BF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25870-0D81-A102-B380-D4D70339B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1912-36E3-CF8F-85B7-F69E3C3F2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7667-AB34-4267-9AC2-18474D753FC4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ADA7-A26C-1EE2-A233-98BB832B7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4906B-F79F-21A4-98D9-E8F003FA6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50371-83DE-4A03-897C-E55821B43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66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C4A6-2664-3AE1-DA13-1086B6D9E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Web Application Security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2682D-8BC4-C4B0-BE2C-F400D7D4B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997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2506-EF62-E8A6-34A5-0E335600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929A-DBDF-A987-5C91-7E3F573B6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31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5B2E-CABE-6062-0802-7DCBDBF5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Site Request Forgery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73A92-7E1B-2F92-03F4-B746AE21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39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8DC9-5784-FCC2-E537-4DD80A45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Site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F05A-6C4E-C2FA-B685-AB9175535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28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69EF-8514-7712-BC92-80D2AE67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385C0-0A4B-2ADA-EB37-5579C3134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42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F059-255D-795B-4B95-93AD148F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Logic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DB754-6BE6-2B64-D185-8967D5CE4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57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BC4C-107C-3767-549F-5553D62D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Security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B2EE-187A-0EE4-79BF-72F37E20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34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455E-3B4F-8053-BBB5-7546383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XXE &amp; SSRF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776E-6F86-21E8-C655-EB2915FF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03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2EAC-2265-540D-2005-2C4575AD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CD34-BE51-DC4D-A09D-D2F5EBDAF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02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ane City Police's cyber cell DCP Sunil Lokhande said that the hacking of the website took place at around 4am on Tuesday, June 14, 2022.(Getty Images/ Representational photo)">
            <a:extLst>
              <a:ext uri="{FF2B5EF4-FFF2-40B4-BE49-F238E27FC236}">
                <a16:creationId xmlns:a16="http://schemas.microsoft.com/office/drawing/2014/main" id="{910444DC-F792-B2BE-F94B-F3710F1DCB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96CE22-AD33-BD06-ED02-4AB690F2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Hacking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5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thical hacking explained">
            <a:extLst>
              <a:ext uri="{FF2B5EF4-FFF2-40B4-BE49-F238E27FC236}">
                <a16:creationId xmlns:a16="http://schemas.microsoft.com/office/drawing/2014/main" id="{46581DED-9417-5DB9-5128-F2B2EC88A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88765-7E75-BE60-8363-E72331175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8754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5200" dirty="0">
                <a:solidFill>
                  <a:schemeClr val="accent5"/>
                </a:solidFill>
              </a:rPr>
              <a:t>Ethical Hacking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A0A50-89D3-B786-3DDD-A8F994CBE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1392072"/>
            <a:ext cx="10058400" cy="39626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2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7F47-4BF7-215E-B134-45DB2CE8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Reconnaissance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4B4A-76B3-4B7B-D591-A84B4E07F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29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E1B8-6D87-326E-F249-DAC29792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Burp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323E-B2B0-CFF1-9F79-0AEF8ED6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17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0F80-25CC-C260-5574-3096270F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9BD6-1CBF-55DE-D02A-4DE9F6C8B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does Authentication mean?</a:t>
            </a:r>
          </a:p>
          <a:p>
            <a:endParaRPr lang="en-IN" dirty="0"/>
          </a:p>
          <a:p>
            <a:r>
              <a:rPr lang="en-IN" dirty="0"/>
              <a:t>Vulnerabilities:</a:t>
            </a:r>
          </a:p>
          <a:p>
            <a:pPr lvl="1"/>
            <a:r>
              <a:rPr lang="en-IN" dirty="0"/>
              <a:t>Weak Password</a:t>
            </a:r>
          </a:p>
          <a:p>
            <a:pPr lvl="1"/>
            <a:r>
              <a:rPr lang="en-IN" dirty="0"/>
              <a:t>Credential Brute forcing</a:t>
            </a:r>
          </a:p>
          <a:p>
            <a:pPr lvl="1"/>
            <a:r>
              <a:rPr lang="en-IN" dirty="0"/>
              <a:t>Logging and Monitoring</a:t>
            </a:r>
          </a:p>
          <a:p>
            <a:pPr lvl="1"/>
            <a:r>
              <a:rPr lang="en-IN" dirty="0"/>
              <a:t>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39607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3873-237B-1693-275E-7CBC7D33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228C-6CB5-F249-8E49-F3459321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does Authorization mean? How different it is from Authentication.</a:t>
            </a:r>
          </a:p>
          <a:p>
            <a:r>
              <a:rPr lang="en-IN" dirty="0"/>
              <a:t>Vulnerabilities:</a:t>
            </a:r>
          </a:p>
          <a:p>
            <a:pPr lvl="1"/>
            <a:r>
              <a:rPr lang="en-IN" dirty="0"/>
              <a:t>IDOR</a:t>
            </a:r>
          </a:p>
          <a:p>
            <a:pPr lvl="1"/>
            <a:r>
              <a:rPr lang="en-IN" dirty="0"/>
              <a:t>Access to unprotected resources</a:t>
            </a:r>
          </a:p>
          <a:p>
            <a:pPr lvl="1"/>
            <a:r>
              <a:rPr lang="en-IN" dirty="0"/>
              <a:t>Horizontal Privilege Escalation</a:t>
            </a:r>
          </a:p>
          <a:p>
            <a:pPr lvl="1"/>
            <a:r>
              <a:rPr lang="en-IN" dirty="0"/>
              <a:t>Vertical Privilege Escalation</a:t>
            </a:r>
          </a:p>
        </p:txBody>
      </p:sp>
    </p:spTree>
    <p:extLst>
      <p:ext uri="{BB962C8B-B14F-4D97-AF65-F5344CB8AC3E}">
        <p14:creationId xmlns:p14="http://schemas.microsoft.com/office/powerpoint/2010/main" val="317567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E893-45C8-D87F-08B7-A7D16665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A9DC-AA7C-1180-32E6-35D951031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 is stateless protocol. Hence after a client server interaction, the connection is closed. </a:t>
            </a:r>
          </a:p>
          <a:p>
            <a:r>
              <a:rPr lang="en-IN" dirty="0"/>
              <a:t>To maintain the session between the user and the server, one can use cookies, token etc.</a:t>
            </a:r>
          </a:p>
          <a:p>
            <a:r>
              <a:rPr lang="en-IN" dirty="0"/>
              <a:t>Most of the applications manage the session, using the cookies.</a:t>
            </a:r>
          </a:p>
          <a:p>
            <a:r>
              <a:rPr lang="en-IN" dirty="0"/>
              <a:t>What are cookies? Cookies are name-value pair, which contains a unique identifier for the user. The cookies can also be used to store any other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34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C1B8-D9B0-0C03-E8A3-9DF7DFE1A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319"/>
            <a:ext cx="10515600" cy="568564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45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153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Web Application Security Training</vt:lpstr>
      <vt:lpstr>Hacking</vt:lpstr>
      <vt:lpstr>Ethical Hacking</vt:lpstr>
      <vt:lpstr>Reconnaissance</vt:lpstr>
      <vt:lpstr>Burp Suite</vt:lpstr>
      <vt:lpstr>Authentication</vt:lpstr>
      <vt:lpstr>Authorization</vt:lpstr>
      <vt:lpstr>Session Management</vt:lpstr>
      <vt:lpstr>PowerPoint Presentation</vt:lpstr>
      <vt:lpstr>JWT</vt:lpstr>
      <vt:lpstr>Cross Site Request Forgery</vt:lpstr>
      <vt:lpstr>Cross Site Scripting</vt:lpstr>
      <vt:lpstr>Command Injection</vt:lpstr>
      <vt:lpstr>Business Logic Vulnerabilities</vt:lpstr>
      <vt:lpstr>API Security </vt:lpstr>
      <vt:lpstr>XXE &amp; SSRF</vt:lpstr>
      <vt:lpstr>CTF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Security Training</dc:title>
  <dc:creator>Swathi Kudva</dc:creator>
  <cp:lastModifiedBy>Swathi Kudva</cp:lastModifiedBy>
  <cp:revision>6</cp:revision>
  <dcterms:created xsi:type="dcterms:W3CDTF">2022-07-13T06:28:37Z</dcterms:created>
  <dcterms:modified xsi:type="dcterms:W3CDTF">2022-07-19T04:12:50Z</dcterms:modified>
</cp:coreProperties>
</file>