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64228D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64228D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8609" y="4825"/>
            <a:ext cx="4743450" cy="6853555"/>
          </a:xfrm>
          <a:custGeom>
            <a:avLst/>
            <a:gdLst/>
            <a:ahLst/>
            <a:cxnLst/>
            <a:rect l="l" t="t" r="r" b="b"/>
            <a:pathLst>
              <a:path w="4743450" h="6853555">
                <a:moveTo>
                  <a:pt x="1928816" y="0"/>
                </a:moveTo>
                <a:lnTo>
                  <a:pt x="3147169" y="6853174"/>
                </a:lnTo>
              </a:path>
              <a:path w="4743450" h="6853555">
                <a:moveTo>
                  <a:pt x="4743390" y="3690070"/>
                </a:moveTo>
                <a:lnTo>
                  <a:pt x="0" y="6853174"/>
                </a:lnTo>
              </a:path>
            </a:pathLst>
          </a:custGeom>
          <a:ln w="9525">
            <a:solidFill>
              <a:srgbClr val="F495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00" y="0"/>
                </a:lnTo>
                <a:lnTo>
                  <a:pt x="0" y="6858000"/>
                </a:lnTo>
                <a:lnTo>
                  <a:pt x="3009900" y="6858000"/>
                </a:lnTo>
                <a:lnTo>
                  <a:pt x="3009900" y="0"/>
                </a:lnTo>
                <a:close/>
              </a:path>
            </a:pathLst>
          </a:custGeom>
          <a:solidFill>
            <a:srgbClr val="F495CA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8000"/>
                </a:lnTo>
                <a:lnTo>
                  <a:pt x="2589120" y="6858000"/>
                </a:lnTo>
                <a:lnTo>
                  <a:pt x="2589120" y="0"/>
                </a:lnTo>
                <a:close/>
              </a:path>
            </a:pathLst>
          </a:custGeom>
          <a:solidFill>
            <a:srgbClr val="F495CA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F495CA">
              <a:alpha val="7215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1" y="6858000"/>
                </a:lnTo>
                <a:lnTo>
                  <a:pt x="2854069" y="6858000"/>
                </a:lnTo>
                <a:lnTo>
                  <a:pt x="2854069" y="0"/>
                </a:lnTo>
                <a:close/>
              </a:path>
            </a:pathLst>
          </a:custGeom>
          <a:solidFill>
            <a:srgbClr val="EB3C9F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53" y="0"/>
                </a:lnTo>
                <a:lnTo>
                  <a:pt x="0" y="6858000"/>
                </a:lnTo>
                <a:lnTo>
                  <a:pt x="1295400" y="6858000"/>
                </a:lnTo>
                <a:lnTo>
                  <a:pt x="1295400" y="0"/>
                </a:lnTo>
                <a:close/>
              </a:path>
            </a:pathLst>
          </a:custGeom>
          <a:solidFill>
            <a:srgbClr val="EB3C9F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8" y="6858000"/>
                </a:lnTo>
                <a:lnTo>
                  <a:pt x="1255752" y="6857999"/>
                </a:lnTo>
                <a:lnTo>
                  <a:pt x="1255752" y="0"/>
                </a:lnTo>
                <a:close/>
              </a:path>
            </a:pathLst>
          </a:custGeom>
          <a:solidFill>
            <a:srgbClr val="B1126C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B1126C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EB3C9F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64228D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5155" y="1968817"/>
            <a:ext cx="3406775" cy="3797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64228D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8609" y="4825"/>
            <a:ext cx="4743450" cy="6853555"/>
          </a:xfrm>
          <a:custGeom>
            <a:avLst/>
            <a:gdLst/>
            <a:ahLst/>
            <a:cxnLst/>
            <a:rect l="l" t="t" r="r" b="b"/>
            <a:pathLst>
              <a:path w="4743450" h="6853555">
                <a:moveTo>
                  <a:pt x="1928816" y="0"/>
                </a:moveTo>
                <a:lnTo>
                  <a:pt x="3147169" y="6853174"/>
                </a:lnTo>
              </a:path>
              <a:path w="4743450" h="6853555">
                <a:moveTo>
                  <a:pt x="4743390" y="3690070"/>
                </a:moveTo>
                <a:lnTo>
                  <a:pt x="0" y="6853174"/>
                </a:lnTo>
              </a:path>
            </a:pathLst>
          </a:custGeom>
          <a:ln w="9525">
            <a:solidFill>
              <a:srgbClr val="F495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00" y="0"/>
                </a:lnTo>
                <a:lnTo>
                  <a:pt x="0" y="6858000"/>
                </a:lnTo>
                <a:lnTo>
                  <a:pt x="3009900" y="6858000"/>
                </a:lnTo>
                <a:lnTo>
                  <a:pt x="3009900" y="0"/>
                </a:lnTo>
                <a:close/>
              </a:path>
            </a:pathLst>
          </a:custGeom>
          <a:solidFill>
            <a:srgbClr val="F495CA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8000"/>
                </a:lnTo>
                <a:lnTo>
                  <a:pt x="2589120" y="6858000"/>
                </a:lnTo>
                <a:lnTo>
                  <a:pt x="2589120" y="0"/>
                </a:lnTo>
                <a:close/>
              </a:path>
            </a:pathLst>
          </a:custGeom>
          <a:solidFill>
            <a:srgbClr val="F495CA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F495CA">
              <a:alpha val="7215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1" y="6858000"/>
                </a:lnTo>
                <a:lnTo>
                  <a:pt x="2854069" y="6858000"/>
                </a:lnTo>
                <a:lnTo>
                  <a:pt x="2854069" y="0"/>
                </a:lnTo>
                <a:close/>
              </a:path>
            </a:pathLst>
          </a:custGeom>
          <a:solidFill>
            <a:srgbClr val="EB3C9F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53" y="0"/>
                </a:lnTo>
                <a:lnTo>
                  <a:pt x="0" y="6858000"/>
                </a:lnTo>
                <a:lnTo>
                  <a:pt x="1295400" y="6858000"/>
                </a:lnTo>
                <a:lnTo>
                  <a:pt x="1295400" y="0"/>
                </a:lnTo>
                <a:close/>
              </a:path>
            </a:pathLst>
          </a:custGeom>
          <a:solidFill>
            <a:srgbClr val="EB3C9F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8" y="6858000"/>
                </a:lnTo>
                <a:lnTo>
                  <a:pt x="1255752" y="6857999"/>
                </a:lnTo>
                <a:lnTo>
                  <a:pt x="1255752" y="0"/>
                </a:lnTo>
                <a:close/>
              </a:path>
            </a:pathLst>
          </a:custGeom>
          <a:solidFill>
            <a:srgbClr val="B1126C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B1126C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5627" y="359092"/>
            <a:ext cx="7635240" cy="1378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64228D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9142" y="2439670"/>
            <a:ext cx="7835265" cy="3587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6167755" cy="5720080"/>
            <a:chOff x="0" y="0"/>
            <a:chExt cx="6167755" cy="5720080"/>
          </a:xfrm>
        </p:grpSpPr>
        <p:sp>
          <p:nvSpPr>
            <p:cNvPr id="3" name="object 3" descr=""/>
            <p:cNvSpPr/>
            <p:nvPr/>
          </p:nvSpPr>
          <p:spPr>
            <a:xfrm>
              <a:off x="0" y="0"/>
              <a:ext cx="838200" cy="5667375"/>
            </a:xfrm>
            <a:custGeom>
              <a:avLst/>
              <a:gdLst/>
              <a:ahLst/>
              <a:cxnLst/>
              <a:rect l="l" t="t" r="r" b="b"/>
              <a:pathLst>
                <a:path w="838200" h="5667375">
                  <a:moveTo>
                    <a:pt x="838200" y="0"/>
                  </a:moveTo>
                  <a:lnTo>
                    <a:pt x="0" y="0"/>
                  </a:lnTo>
                  <a:lnTo>
                    <a:pt x="0" y="5667375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EB3C9F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2200211"/>
              <a:ext cx="5491226" cy="351955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160" rIns="0" bIns="0" rtlCol="0" vert="horz">
            <a:spAutoFit/>
          </a:bodyPr>
          <a:lstStyle/>
          <a:p>
            <a:pPr marL="2082800" marR="5080" indent="269875">
              <a:lnSpc>
                <a:spcPct val="101000"/>
              </a:lnSpc>
              <a:spcBef>
                <a:spcPts val="80"/>
              </a:spcBef>
            </a:pPr>
            <a:r>
              <a:rPr dirty="0" sz="4400" spc="-505">
                <a:solidFill>
                  <a:srgbClr val="001F5F"/>
                </a:solidFill>
              </a:rPr>
              <a:t>INTRODUCTION</a:t>
            </a:r>
            <a:r>
              <a:rPr dirty="0" sz="4400">
                <a:solidFill>
                  <a:srgbClr val="001F5F"/>
                </a:solidFill>
              </a:rPr>
              <a:t> </a:t>
            </a:r>
            <a:r>
              <a:rPr dirty="0" sz="4400" spc="-570">
                <a:solidFill>
                  <a:srgbClr val="001F5F"/>
                </a:solidFill>
              </a:rPr>
              <a:t>TO </a:t>
            </a:r>
            <a:r>
              <a:rPr dirty="0" sz="4400" spc="-420">
                <a:solidFill>
                  <a:srgbClr val="001F5F"/>
                </a:solidFill>
              </a:rPr>
              <a:t>WEB</a:t>
            </a:r>
            <a:r>
              <a:rPr dirty="0" sz="4400" spc="10">
                <a:solidFill>
                  <a:srgbClr val="001F5F"/>
                </a:solidFill>
              </a:rPr>
              <a:t> </a:t>
            </a:r>
            <a:r>
              <a:rPr dirty="0" sz="4400" spc="-455">
                <a:solidFill>
                  <a:srgbClr val="001F5F"/>
                </a:solidFill>
              </a:rPr>
              <a:t>DEVELOPMENT</a:t>
            </a:r>
            <a:endParaRPr sz="4400"/>
          </a:p>
        </p:txBody>
      </p:sp>
      <p:sp>
        <p:nvSpPr>
          <p:cNvPr id="6" name="object 6" descr=""/>
          <p:cNvSpPr txBox="1"/>
          <p:nvPr/>
        </p:nvSpPr>
        <p:spPr>
          <a:xfrm>
            <a:off x="6508368" y="2317721"/>
            <a:ext cx="2808605" cy="2952750"/>
          </a:xfrm>
          <a:prstGeom prst="rect">
            <a:avLst/>
          </a:prstGeom>
        </p:spPr>
        <p:txBody>
          <a:bodyPr wrap="square" lIns="0" tIns="1352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65"/>
              </a:spcBef>
            </a:pPr>
            <a:r>
              <a:rPr dirty="0" sz="3200" spc="-254" b="1">
                <a:solidFill>
                  <a:srgbClr val="B1126C"/>
                </a:solidFill>
                <a:latin typeface="Arial"/>
                <a:cs typeface="Arial"/>
              </a:rPr>
              <a:t>HTML,</a:t>
            </a:r>
            <a:r>
              <a:rPr dirty="0" sz="3200" spc="-125" b="1">
                <a:solidFill>
                  <a:srgbClr val="B1126C"/>
                </a:solidFill>
                <a:latin typeface="Arial"/>
                <a:cs typeface="Arial"/>
              </a:rPr>
              <a:t> </a:t>
            </a:r>
            <a:r>
              <a:rPr dirty="0" sz="3200" spc="-305" b="1">
                <a:solidFill>
                  <a:srgbClr val="B1126C"/>
                </a:solidFill>
                <a:latin typeface="Arial"/>
                <a:cs typeface="Arial"/>
              </a:rPr>
              <a:t>CSS,</a:t>
            </a:r>
            <a:r>
              <a:rPr dirty="0" sz="3200" spc="-125" b="1">
                <a:solidFill>
                  <a:srgbClr val="B1126C"/>
                </a:solidFill>
                <a:latin typeface="Arial"/>
                <a:cs typeface="Arial"/>
              </a:rPr>
              <a:t> </a:t>
            </a:r>
            <a:r>
              <a:rPr dirty="0" sz="3200" spc="-25" b="1">
                <a:solidFill>
                  <a:srgbClr val="B1126C"/>
                </a:solidFill>
                <a:latin typeface="Arial"/>
                <a:cs typeface="Arial"/>
              </a:rPr>
              <a:t>and</a:t>
            </a:r>
            <a:endParaRPr sz="3200">
              <a:latin typeface="Arial"/>
              <a:cs typeface="Arial"/>
            </a:endParaRPr>
          </a:p>
          <a:p>
            <a:pPr algn="ctr" marL="92710">
              <a:lnSpc>
                <a:spcPct val="100000"/>
              </a:lnSpc>
              <a:spcBef>
                <a:spcPts val="965"/>
              </a:spcBef>
            </a:pPr>
            <a:r>
              <a:rPr dirty="0" sz="3200" spc="-135" b="1">
                <a:solidFill>
                  <a:srgbClr val="B1126C"/>
                </a:solidFill>
                <a:latin typeface="Arial"/>
                <a:cs typeface="Arial"/>
              </a:rPr>
              <a:t>JavaScript</a:t>
            </a:r>
            <a:endParaRPr sz="3200">
              <a:latin typeface="Arial"/>
              <a:cs typeface="Arial"/>
            </a:endParaRPr>
          </a:p>
          <a:p>
            <a:pPr marL="546100" marR="542290" indent="-327660">
              <a:lnSpc>
                <a:spcPts val="5260"/>
              </a:lnSpc>
              <a:spcBef>
                <a:spcPts val="3015"/>
              </a:spcBef>
            </a:pPr>
            <a:r>
              <a:rPr dirty="0" sz="4400" spc="-585" b="1" i="1">
                <a:latin typeface="Times New Roman"/>
                <a:cs typeface="Times New Roman"/>
              </a:rPr>
              <a:t>Presented</a:t>
            </a:r>
            <a:r>
              <a:rPr dirty="0" sz="4400" spc="-295" b="1" i="1">
                <a:latin typeface="Times New Roman"/>
                <a:cs typeface="Times New Roman"/>
              </a:rPr>
              <a:t> </a:t>
            </a:r>
            <a:r>
              <a:rPr dirty="0" sz="4400" spc="-880" b="1" i="1">
                <a:latin typeface="Times New Roman"/>
                <a:cs typeface="Times New Roman"/>
              </a:rPr>
              <a:t>by </a:t>
            </a:r>
            <a:r>
              <a:rPr dirty="0" sz="4400" spc="-350" b="1" i="1">
                <a:latin typeface="Times New Roman"/>
                <a:cs typeface="Times New Roman"/>
              </a:rPr>
              <a:t>Swathi.S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EB3C9F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47469" y="248919"/>
            <a:ext cx="6784340" cy="758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15">
                <a:solidFill>
                  <a:srgbClr val="EB3C9F"/>
                </a:solidFill>
              </a:rPr>
              <a:t>JAVASCRIPT</a:t>
            </a:r>
            <a:r>
              <a:rPr dirty="0" spc="-55">
                <a:solidFill>
                  <a:srgbClr val="EB3C9F"/>
                </a:solidFill>
              </a:rPr>
              <a:t> </a:t>
            </a:r>
            <a:r>
              <a:rPr dirty="0" spc="-270">
                <a:solidFill>
                  <a:srgbClr val="EB3C9F"/>
                </a:solidFill>
              </a:rPr>
              <a:t>FEATURES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92772" y="1320228"/>
            <a:ext cx="5415915" cy="4455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EB3C9F"/>
              </a:buClr>
              <a:buSzPct val="81250"/>
              <a:buFont typeface="Wingdings"/>
              <a:buChar char=""/>
              <a:tabLst>
                <a:tab pos="354965" algn="l"/>
              </a:tabLst>
            </a:pPr>
            <a:r>
              <a:rPr dirty="0" sz="2400" b="1">
                <a:solidFill>
                  <a:srgbClr val="404040"/>
                </a:solidFill>
                <a:latin typeface="Arial"/>
                <a:cs typeface="Arial"/>
              </a:rPr>
              <a:t>Lightweight</a:t>
            </a:r>
            <a:r>
              <a:rPr dirty="0" sz="2400" spc="6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dirty="0" sz="2400" spc="6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404040"/>
                </a:solidFill>
                <a:latin typeface="Arial"/>
                <a:cs typeface="Arial"/>
              </a:rPr>
              <a:t>flexible</a:t>
            </a:r>
            <a:r>
              <a:rPr dirty="0" sz="2400" spc="6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404040"/>
                </a:solidFill>
                <a:latin typeface="Arial"/>
                <a:cs typeface="Arial"/>
              </a:rPr>
              <a:t>language.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70"/>
              </a:spcBef>
              <a:buClr>
                <a:srgbClr val="EB3C9F"/>
              </a:buClr>
              <a:buFont typeface="Wingdings"/>
              <a:buChar char=""/>
            </a:pP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ts val="2865"/>
              </a:lnSpc>
              <a:buClr>
                <a:srgbClr val="EB3C9F"/>
              </a:buClr>
              <a:buSzPct val="81250"/>
              <a:buFont typeface="Wingdings"/>
              <a:buChar char=""/>
              <a:tabLst>
                <a:tab pos="355600" algn="l"/>
              </a:tabLst>
            </a:pPr>
            <a:r>
              <a:rPr dirty="0" sz="2400" spc="-65" b="1">
                <a:solidFill>
                  <a:srgbClr val="404040"/>
                </a:solidFill>
                <a:latin typeface="Arial"/>
                <a:cs typeface="Arial"/>
              </a:rPr>
              <a:t>Supports</a:t>
            </a:r>
            <a:r>
              <a:rPr dirty="0" sz="2400" spc="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40" b="1">
                <a:solidFill>
                  <a:srgbClr val="9639CF"/>
                </a:solidFill>
                <a:latin typeface="Arial"/>
                <a:cs typeface="Arial"/>
              </a:rPr>
              <a:t>object-</a:t>
            </a:r>
            <a:r>
              <a:rPr dirty="0" sz="2400" spc="-10" b="1">
                <a:solidFill>
                  <a:srgbClr val="9639CF"/>
                </a:solidFill>
                <a:latin typeface="Arial"/>
                <a:cs typeface="Arial"/>
              </a:rPr>
              <a:t>oriented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ts val="2865"/>
              </a:lnSpc>
            </a:pPr>
            <a:r>
              <a:rPr dirty="0" sz="2400" spc="-10" b="1">
                <a:solidFill>
                  <a:srgbClr val="9639CF"/>
                </a:solidFill>
                <a:latin typeface="Arial"/>
                <a:cs typeface="Arial"/>
              </a:rPr>
              <a:t>programming.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70"/>
              </a:spcBef>
            </a:pP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ts val="2865"/>
              </a:lnSpc>
              <a:buClr>
                <a:srgbClr val="EB3C9F"/>
              </a:buClr>
              <a:buSzPct val="81250"/>
              <a:buFont typeface="Wingdings"/>
              <a:buChar char=""/>
              <a:tabLst>
                <a:tab pos="354965" algn="l"/>
              </a:tabLst>
            </a:pPr>
            <a:r>
              <a:rPr dirty="0" sz="2400" spc="-50" b="1">
                <a:solidFill>
                  <a:srgbClr val="404040"/>
                </a:solidFill>
                <a:latin typeface="Arial"/>
                <a:cs typeface="Arial"/>
              </a:rPr>
              <a:t>Enables</a:t>
            </a:r>
            <a:r>
              <a:rPr dirty="0" sz="2400" spc="-6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20" b="1">
                <a:solidFill>
                  <a:srgbClr val="9639CF"/>
                </a:solidFill>
                <a:latin typeface="Arial"/>
                <a:cs typeface="Arial"/>
              </a:rPr>
              <a:t>event-</a:t>
            </a:r>
            <a:r>
              <a:rPr dirty="0" sz="2400" spc="-10" b="1">
                <a:solidFill>
                  <a:srgbClr val="9639CF"/>
                </a:solidFill>
                <a:latin typeface="Arial"/>
                <a:cs typeface="Arial"/>
              </a:rPr>
              <a:t>driven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ts val="2865"/>
              </a:lnSpc>
            </a:pPr>
            <a:r>
              <a:rPr dirty="0" sz="2400" b="1">
                <a:solidFill>
                  <a:srgbClr val="9639CF"/>
                </a:solidFill>
                <a:latin typeface="Arial"/>
                <a:cs typeface="Arial"/>
              </a:rPr>
              <a:t>programming</a:t>
            </a:r>
            <a:r>
              <a:rPr dirty="0" sz="2400" spc="-5" b="1">
                <a:solidFill>
                  <a:srgbClr val="9639C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404040"/>
                </a:solidFill>
                <a:latin typeface="Arial"/>
                <a:cs typeface="Arial"/>
              </a:rPr>
              <a:t>(e.g.,</a:t>
            </a:r>
            <a:r>
              <a:rPr dirty="0" sz="2400" spc="-7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60" b="1">
                <a:solidFill>
                  <a:srgbClr val="404040"/>
                </a:solidFill>
                <a:latin typeface="Arial"/>
                <a:cs typeface="Arial"/>
              </a:rPr>
              <a:t>button</a:t>
            </a:r>
            <a:r>
              <a:rPr dirty="0" sz="2400" spc="-8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404040"/>
                </a:solidFill>
                <a:latin typeface="Arial"/>
                <a:cs typeface="Arial"/>
              </a:rPr>
              <a:t>clicks).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75"/>
              </a:spcBef>
            </a:pP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ts val="2865"/>
              </a:lnSpc>
              <a:buClr>
                <a:srgbClr val="EB3C9F"/>
              </a:buClr>
              <a:buSzPct val="81250"/>
              <a:buFont typeface="Wingdings"/>
              <a:buChar char=""/>
              <a:tabLst>
                <a:tab pos="354965" algn="l"/>
              </a:tabLst>
            </a:pPr>
            <a:r>
              <a:rPr dirty="0" sz="2400" b="1">
                <a:solidFill>
                  <a:srgbClr val="404040"/>
                </a:solidFill>
                <a:latin typeface="Arial"/>
                <a:cs typeface="Arial"/>
              </a:rPr>
              <a:t>Works</a:t>
            </a:r>
            <a:r>
              <a:rPr dirty="0" sz="2400" spc="2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dirty="0" sz="2400" spc="6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404040"/>
                </a:solidFill>
                <a:latin typeface="Arial"/>
                <a:cs typeface="Arial"/>
              </a:rPr>
              <a:t>both</a:t>
            </a:r>
            <a:r>
              <a:rPr dirty="0" sz="2400" spc="7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9639CF"/>
                </a:solidFill>
                <a:latin typeface="Arial"/>
                <a:cs typeface="Arial"/>
              </a:rPr>
              <a:t>frontend</a:t>
            </a:r>
            <a:r>
              <a:rPr dirty="0" sz="2400" spc="25" b="1">
                <a:solidFill>
                  <a:srgbClr val="9639CF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9639CF"/>
                </a:solidFill>
                <a:latin typeface="Arial"/>
                <a:cs typeface="Arial"/>
              </a:rPr>
              <a:t>(browser</a:t>
            </a:r>
            <a:r>
              <a:rPr dirty="0" sz="2400" spc="-10" b="1">
                <a:solidFill>
                  <a:srgbClr val="404040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ts val="2865"/>
              </a:lnSpc>
            </a:pPr>
            <a:r>
              <a:rPr dirty="0" sz="2400" b="1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dirty="0" sz="2400" spc="-5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9639CF"/>
                </a:solidFill>
                <a:latin typeface="Arial"/>
                <a:cs typeface="Arial"/>
              </a:rPr>
              <a:t>backend</a:t>
            </a:r>
            <a:r>
              <a:rPr dirty="0" sz="2400" spc="-20" b="1">
                <a:solidFill>
                  <a:srgbClr val="9639CF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9639CF"/>
                </a:solidFill>
                <a:latin typeface="Arial"/>
                <a:cs typeface="Arial"/>
              </a:rPr>
              <a:t>(Node.js).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0" y="1495425"/>
            <a:ext cx="3414776" cy="53625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7113" rIns="0" bIns="0" rtlCol="0" vert="horz">
            <a:spAutoFit/>
          </a:bodyPr>
          <a:lstStyle/>
          <a:p>
            <a:pPr marL="1293495">
              <a:lnSpc>
                <a:spcPct val="100000"/>
              </a:lnSpc>
              <a:spcBef>
                <a:spcPts val="130"/>
              </a:spcBef>
            </a:pPr>
            <a:r>
              <a:rPr dirty="0" sz="4400" spc="-200">
                <a:solidFill>
                  <a:srgbClr val="9639CF"/>
                </a:solidFill>
              </a:rPr>
              <a:t>JAVASCRIPT</a:t>
            </a:r>
            <a:r>
              <a:rPr dirty="0" sz="4400" spc="-50">
                <a:solidFill>
                  <a:srgbClr val="9639CF"/>
                </a:solidFill>
              </a:rPr>
              <a:t> </a:t>
            </a:r>
            <a:r>
              <a:rPr dirty="0" sz="4400" spc="-300">
                <a:solidFill>
                  <a:srgbClr val="9639CF"/>
                </a:solidFill>
              </a:rPr>
              <a:t>EXAMPLE</a:t>
            </a:r>
            <a:endParaRPr sz="4400"/>
          </a:p>
        </p:txBody>
      </p:sp>
      <p:sp>
        <p:nvSpPr>
          <p:cNvPr id="3" name="object 3" descr="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85725" rIns="0" bIns="0" rtlCol="0" vert="horz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675"/>
              </a:spcBef>
              <a:buClr>
                <a:srgbClr val="EB3C9F"/>
              </a:buClr>
              <a:buSzPct val="81250"/>
              <a:buFont typeface="Wingdings"/>
              <a:buChar char=""/>
              <a:tabLst>
                <a:tab pos="355600" algn="l"/>
              </a:tabLst>
            </a:pPr>
            <a:r>
              <a:rPr dirty="0" spc="-10"/>
              <a:t>document.getElementB yId("demo").innerHTM </a:t>
            </a:r>
            <a:r>
              <a:rPr dirty="0" spc="254"/>
              <a:t>L</a:t>
            </a:r>
            <a:r>
              <a:rPr dirty="0" spc="55"/>
              <a:t> </a:t>
            </a:r>
            <a:r>
              <a:rPr dirty="0" spc="275"/>
              <a:t>=</a:t>
            </a:r>
            <a:r>
              <a:rPr dirty="0" spc="45"/>
              <a:t> </a:t>
            </a:r>
            <a:r>
              <a:rPr dirty="0" spc="-10"/>
              <a:t>"Hello</a:t>
            </a:r>
            <a:r>
              <a:rPr dirty="0" spc="600"/>
              <a:t> </a:t>
            </a:r>
            <a:r>
              <a:rPr dirty="0" spc="-10"/>
              <a:t>JavaScript!";</a:t>
            </a:r>
          </a:p>
          <a:p>
            <a:pPr marL="354965" indent="-342265">
              <a:lnSpc>
                <a:spcPct val="100000"/>
              </a:lnSpc>
              <a:spcBef>
                <a:spcPts val="425"/>
              </a:spcBef>
              <a:buClr>
                <a:srgbClr val="EB3C9F"/>
              </a:buClr>
              <a:buSzPct val="81250"/>
              <a:buFont typeface="Wingdings"/>
              <a:buChar char=""/>
              <a:tabLst>
                <a:tab pos="354965" algn="l"/>
              </a:tabLst>
            </a:pPr>
            <a:r>
              <a:rPr dirty="0" spc="-10"/>
              <a:t>javascript</a:t>
            </a:r>
          </a:p>
          <a:p>
            <a:pPr marL="354965" indent="-342265">
              <a:lnSpc>
                <a:spcPct val="100000"/>
              </a:lnSpc>
              <a:spcBef>
                <a:spcPts val="425"/>
              </a:spcBef>
              <a:buClr>
                <a:srgbClr val="EB3C9F"/>
              </a:buClr>
              <a:buSzPct val="81250"/>
              <a:buFont typeface="Wingdings"/>
              <a:buChar char=""/>
              <a:tabLst>
                <a:tab pos="354965" algn="l"/>
              </a:tabLst>
            </a:pPr>
            <a:r>
              <a:rPr dirty="0"/>
              <a:t>Copy</a:t>
            </a:r>
            <a:r>
              <a:rPr dirty="0" spc="40"/>
              <a:t> </a:t>
            </a:r>
            <a:r>
              <a:rPr dirty="0" spc="-20"/>
              <a:t>code</a:t>
            </a:r>
          </a:p>
          <a:p>
            <a:pPr marL="354965" indent="-342265">
              <a:lnSpc>
                <a:spcPct val="100000"/>
              </a:lnSpc>
              <a:spcBef>
                <a:spcPts val="425"/>
              </a:spcBef>
              <a:buClr>
                <a:srgbClr val="EB3C9F"/>
              </a:buClr>
              <a:buSzPct val="81250"/>
              <a:buFont typeface="Wingdings"/>
              <a:buChar char=""/>
              <a:tabLst>
                <a:tab pos="354965" algn="l"/>
              </a:tabLst>
            </a:pPr>
            <a:r>
              <a:rPr dirty="0"/>
              <a:t>function</a:t>
            </a:r>
            <a:r>
              <a:rPr dirty="0" spc="-85"/>
              <a:t> </a:t>
            </a:r>
            <a:r>
              <a:rPr dirty="0"/>
              <a:t>add(a,</a:t>
            </a:r>
            <a:r>
              <a:rPr dirty="0" spc="-100"/>
              <a:t> </a:t>
            </a:r>
            <a:r>
              <a:rPr dirty="0"/>
              <a:t>b)</a:t>
            </a:r>
            <a:r>
              <a:rPr dirty="0" spc="-80"/>
              <a:t> </a:t>
            </a:r>
            <a:r>
              <a:rPr dirty="0" spc="170"/>
              <a:t>{</a:t>
            </a:r>
          </a:p>
          <a:p>
            <a:pPr marL="504825" indent="-492125">
              <a:lnSpc>
                <a:spcPct val="100000"/>
              </a:lnSpc>
              <a:spcBef>
                <a:spcPts val="425"/>
              </a:spcBef>
              <a:buClr>
                <a:srgbClr val="EB3C9F"/>
              </a:buClr>
              <a:buSzPct val="81250"/>
              <a:buFont typeface="Wingdings"/>
              <a:buChar char=""/>
              <a:tabLst>
                <a:tab pos="504825" algn="l"/>
              </a:tabLst>
            </a:pPr>
            <a:r>
              <a:rPr dirty="0" spc="-20"/>
              <a:t>return</a:t>
            </a:r>
            <a:r>
              <a:rPr dirty="0"/>
              <a:t> a</a:t>
            </a:r>
            <a:r>
              <a:rPr dirty="0" spc="40"/>
              <a:t> </a:t>
            </a:r>
            <a:r>
              <a:rPr dirty="0" spc="265"/>
              <a:t>+</a:t>
            </a:r>
            <a:r>
              <a:rPr dirty="0"/>
              <a:t> </a:t>
            </a:r>
            <a:r>
              <a:rPr dirty="0" spc="-25"/>
              <a:t>b;</a:t>
            </a:r>
          </a:p>
          <a:p>
            <a:pPr marL="354965" indent="-342265">
              <a:lnSpc>
                <a:spcPct val="100000"/>
              </a:lnSpc>
              <a:spcBef>
                <a:spcPts val="425"/>
              </a:spcBef>
              <a:buClr>
                <a:srgbClr val="EB3C9F"/>
              </a:buClr>
              <a:buSzPct val="81250"/>
              <a:buFont typeface="Wingdings"/>
              <a:buChar char=""/>
              <a:tabLst>
                <a:tab pos="354965" algn="l"/>
              </a:tabLst>
            </a:pPr>
            <a:r>
              <a:rPr dirty="0" spc="170"/>
              <a:t>}</a:t>
            </a:r>
          </a:p>
          <a:p>
            <a:pPr marL="354965" indent="-342265">
              <a:lnSpc>
                <a:spcPct val="100000"/>
              </a:lnSpc>
              <a:spcBef>
                <a:spcPts val="500"/>
              </a:spcBef>
              <a:buClr>
                <a:srgbClr val="EB3C9F"/>
              </a:buClr>
              <a:buSzPct val="81250"/>
              <a:buFont typeface="Wingdings"/>
              <a:buChar char=""/>
              <a:tabLst>
                <a:tab pos="354965" algn="l"/>
              </a:tabLst>
            </a:pPr>
            <a:r>
              <a:rPr dirty="0" spc="-40"/>
              <a:t>alert(add(5, </a:t>
            </a:r>
            <a:r>
              <a:rPr dirty="0" spc="-20"/>
              <a:t>3));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4459604" y="1978342"/>
            <a:ext cx="4010660" cy="1343660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355600" marR="5080" indent="-342900">
              <a:lnSpc>
                <a:spcPct val="78900"/>
              </a:lnSpc>
              <a:spcBef>
                <a:spcPts val="710"/>
              </a:spcBef>
              <a:buClr>
                <a:srgbClr val="EB3C9F"/>
              </a:buClr>
              <a:buSzPct val="80434"/>
              <a:buFont typeface="Wingdings"/>
              <a:buChar char=""/>
              <a:tabLst>
                <a:tab pos="355600" algn="l"/>
              </a:tabLst>
            </a:pPr>
            <a:r>
              <a:rPr dirty="0" sz="2300" spc="-135">
                <a:solidFill>
                  <a:srgbClr val="B1126C"/>
                </a:solidFill>
                <a:latin typeface="Microsoft Sans Serif"/>
                <a:cs typeface="Microsoft Sans Serif"/>
              </a:rPr>
              <a:t>Can</a:t>
            </a:r>
            <a:r>
              <a:rPr dirty="0" sz="2300" spc="-25">
                <a:solidFill>
                  <a:srgbClr val="B1126C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110">
                <a:solidFill>
                  <a:srgbClr val="B1126C"/>
                </a:solidFill>
                <a:latin typeface="Microsoft Sans Serif"/>
                <a:cs typeface="Microsoft Sans Serif"/>
              </a:rPr>
              <a:t>change</a:t>
            </a:r>
            <a:r>
              <a:rPr dirty="0" sz="2300" spc="-45">
                <a:solidFill>
                  <a:srgbClr val="B1126C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50">
                <a:solidFill>
                  <a:srgbClr val="B1126C"/>
                </a:solidFill>
                <a:latin typeface="Microsoft Sans Serif"/>
                <a:cs typeface="Microsoft Sans Serif"/>
              </a:rPr>
              <a:t>webpage</a:t>
            </a:r>
            <a:r>
              <a:rPr dirty="0" sz="2300" spc="-55">
                <a:solidFill>
                  <a:srgbClr val="B1126C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40">
                <a:solidFill>
                  <a:srgbClr val="B1126C"/>
                </a:solidFill>
                <a:latin typeface="Microsoft Sans Serif"/>
                <a:cs typeface="Microsoft Sans Serif"/>
              </a:rPr>
              <a:t>content </a:t>
            </a:r>
            <a:r>
              <a:rPr dirty="0" sz="2300" spc="-10">
                <a:solidFill>
                  <a:srgbClr val="B1126C"/>
                </a:solidFill>
                <a:latin typeface="Microsoft Sans Serif"/>
                <a:cs typeface="Microsoft Sans Serif"/>
              </a:rPr>
              <a:t>dynamically.</a:t>
            </a:r>
            <a:endParaRPr sz="2300">
              <a:latin typeface="Microsoft Sans Serif"/>
              <a:cs typeface="Microsoft Sans Serif"/>
            </a:endParaRPr>
          </a:p>
          <a:p>
            <a:pPr marL="355600" marR="323215" indent="-342900">
              <a:lnSpc>
                <a:spcPct val="78900"/>
              </a:lnSpc>
              <a:spcBef>
                <a:spcPts val="1050"/>
              </a:spcBef>
              <a:buClr>
                <a:srgbClr val="EB3C9F"/>
              </a:buClr>
              <a:buSzPct val="80434"/>
              <a:buFont typeface="Wingdings"/>
              <a:buChar char=""/>
              <a:tabLst>
                <a:tab pos="355600" algn="l"/>
              </a:tabLst>
            </a:pPr>
            <a:r>
              <a:rPr dirty="0" sz="2300" spc="-114">
                <a:solidFill>
                  <a:srgbClr val="B1126C"/>
                </a:solidFill>
                <a:latin typeface="Microsoft Sans Serif"/>
                <a:cs typeface="Microsoft Sans Serif"/>
              </a:rPr>
              <a:t>Supports</a:t>
            </a:r>
            <a:r>
              <a:rPr dirty="0" sz="2300" spc="-40">
                <a:solidFill>
                  <a:srgbClr val="B1126C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85">
                <a:solidFill>
                  <a:srgbClr val="B1126C"/>
                </a:solidFill>
                <a:latin typeface="Microsoft Sans Serif"/>
                <a:cs typeface="Microsoft Sans Serif"/>
              </a:rPr>
              <a:t>functions</a:t>
            </a:r>
            <a:r>
              <a:rPr dirty="0" sz="2300" spc="-105">
                <a:solidFill>
                  <a:srgbClr val="B1126C"/>
                </a:solidFill>
                <a:latin typeface="Microsoft Sans Serif"/>
                <a:cs typeface="Microsoft Sans Serif"/>
              </a:rPr>
              <a:t> </a:t>
            </a:r>
            <a:r>
              <a:rPr dirty="0" sz="2300">
                <a:solidFill>
                  <a:srgbClr val="B1126C"/>
                </a:solidFill>
                <a:latin typeface="Microsoft Sans Serif"/>
                <a:cs typeface="Microsoft Sans Serif"/>
              </a:rPr>
              <a:t>and</a:t>
            </a:r>
            <a:r>
              <a:rPr dirty="0" sz="2300" spc="-65">
                <a:solidFill>
                  <a:srgbClr val="B1126C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130">
                <a:solidFill>
                  <a:srgbClr val="B1126C"/>
                </a:solidFill>
                <a:latin typeface="Microsoft Sans Serif"/>
                <a:cs typeface="Microsoft Sans Serif"/>
              </a:rPr>
              <a:t>user </a:t>
            </a:r>
            <a:r>
              <a:rPr dirty="0" sz="2300" spc="-10">
                <a:solidFill>
                  <a:srgbClr val="B1126C"/>
                </a:solidFill>
                <a:latin typeface="Microsoft Sans Serif"/>
                <a:cs typeface="Microsoft Sans Serif"/>
              </a:rPr>
              <a:t>interactions.</a:t>
            </a:r>
            <a:endParaRPr sz="23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9575" y="3524186"/>
            <a:ext cx="4272026" cy="251942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EB3C9F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80539" y="489330"/>
            <a:ext cx="6071870" cy="758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85">
                <a:solidFill>
                  <a:srgbClr val="9639CF"/>
                </a:solidFill>
              </a:rPr>
              <a:t>USES</a:t>
            </a:r>
            <a:r>
              <a:rPr dirty="0" spc="-100">
                <a:solidFill>
                  <a:srgbClr val="9639CF"/>
                </a:solidFill>
              </a:rPr>
              <a:t> </a:t>
            </a:r>
            <a:r>
              <a:rPr dirty="0" spc="-540">
                <a:solidFill>
                  <a:srgbClr val="9639CF"/>
                </a:solidFill>
              </a:rPr>
              <a:t>OF</a:t>
            </a:r>
            <a:r>
              <a:rPr dirty="0" spc="-25">
                <a:solidFill>
                  <a:srgbClr val="9639CF"/>
                </a:solidFill>
              </a:rPr>
              <a:t> </a:t>
            </a:r>
            <a:r>
              <a:rPr dirty="0" spc="-195">
                <a:solidFill>
                  <a:srgbClr val="9639CF"/>
                </a:solidFill>
              </a:rPr>
              <a:t>JAVASCRIPT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62292" y="1381823"/>
            <a:ext cx="7204709" cy="2181225"/>
          </a:xfrm>
          <a:prstGeom prst="rect">
            <a:avLst/>
          </a:prstGeom>
        </p:spPr>
        <p:txBody>
          <a:bodyPr wrap="square" lIns="0" tIns="10477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25"/>
              </a:spcBef>
              <a:buClr>
                <a:srgbClr val="EB3C9F"/>
              </a:buClr>
              <a:buSzPct val="81250"/>
              <a:buFont typeface="Wingdings"/>
              <a:buChar char=""/>
              <a:tabLst>
                <a:tab pos="354965" algn="l"/>
              </a:tabLst>
            </a:pPr>
            <a:r>
              <a:rPr dirty="0" sz="2400" spc="-20">
                <a:solidFill>
                  <a:srgbClr val="404040"/>
                </a:solidFill>
                <a:latin typeface="Trebuchet MS"/>
                <a:cs typeface="Trebuchet MS"/>
              </a:rPr>
              <a:t>Validating</a:t>
            </a:r>
            <a:r>
              <a:rPr dirty="0" sz="2400" spc="-10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404040"/>
                </a:solidFill>
                <a:latin typeface="Trebuchet MS"/>
                <a:cs typeface="Trebuchet MS"/>
              </a:rPr>
              <a:t>forms</a:t>
            </a:r>
            <a:r>
              <a:rPr dirty="0" sz="2400" spc="-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404040"/>
                </a:solidFill>
                <a:latin typeface="Trebuchet MS"/>
                <a:cs typeface="Trebuchet MS"/>
              </a:rPr>
              <a:t>(</a:t>
            </a:r>
            <a:r>
              <a:rPr dirty="0" sz="2400">
                <a:solidFill>
                  <a:srgbClr val="EB3C9F"/>
                </a:solidFill>
                <a:latin typeface="Trebuchet MS"/>
                <a:cs typeface="Trebuchet MS"/>
              </a:rPr>
              <a:t>e.g.,</a:t>
            </a:r>
            <a:r>
              <a:rPr dirty="0" sz="2400" spc="-10">
                <a:solidFill>
                  <a:srgbClr val="EB3C9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EB3C9F"/>
                </a:solidFill>
                <a:latin typeface="Trebuchet MS"/>
                <a:cs typeface="Trebuchet MS"/>
              </a:rPr>
              <a:t>checking</a:t>
            </a:r>
            <a:r>
              <a:rPr dirty="0" sz="2400" spc="-35">
                <a:solidFill>
                  <a:srgbClr val="EB3C9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EB3C9F"/>
                </a:solidFill>
                <a:latin typeface="Trebuchet MS"/>
                <a:cs typeface="Trebuchet MS"/>
              </a:rPr>
              <a:t>email</a:t>
            </a:r>
            <a:r>
              <a:rPr dirty="0" sz="2400" spc="-60">
                <a:solidFill>
                  <a:srgbClr val="EB3C9F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EB3C9F"/>
                </a:solidFill>
                <a:latin typeface="Trebuchet MS"/>
                <a:cs typeface="Trebuchet MS"/>
              </a:rPr>
              <a:t>input</a:t>
            </a:r>
            <a:r>
              <a:rPr dirty="0" sz="2400" spc="-10">
                <a:solidFill>
                  <a:srgbClr val="404040"/>
                </a:solidFill>
                <a:latin typeface="Trebuchet MS"/>
                <a:cs typeface="Trebuchet MS"/>
              </a:rPr>
              <a:t>).</a:t>
            </a:r>
            <a:endParaRPr sz="24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725"/>
              </a:spcBef>
              <a:buClr>
                <a:srgbClr val="EB3C9F"/>
              </a:buClr>
              <a:buSzPct val="81250"/>
              <a:buFont typeface="Wingdings"/>
              <a:buChar char=""/>
              <a:tabLst>
                <a:tab pos="354965" algn="l"/>
              </a:tabLst>
            </a:pPr>
            <a:r>
              <a:rPr dirty="0" sz="2400">
                <a:solidFill>
                  <a:srgbClr val="404040"/>
                </a:solidFill>
                <a:latin typeface="Trebuchet MS"/>
                <a:cs typeface="Trebuchet MS"/>
              </a:rPr>
              <a:t>Creating</a:t>
            </a:r>
            <a:r>
              <a:rPr dirty="0" sz="2400" spc="-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404040"/>
                </a:solidFill>
                <a:latin typeface="Trebuchet MS"/>
                <a:cs typeface="Trebuchet MS"/>
              </a:rPr>
              <a:t>animations</a:t>
            </a:r>
            <a:r>
              <a:rPr dirty="0" sz="2400" spc="-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dirty="0" sz="2400" spc="-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404040"/>
                </a:solidFill>
                <a:latin typeface="Trebuchet MS"/>
                <a:cs typeface="Trebuchet MS"/>
              </a:rPr>
              <a:t>visual</a:t>
            </a:r>
            <a:r>
              <a:rPr dirty="0" sz="2400" spc="-8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Trebuchet MS"/>
                <a:cs typeface="Trebuchet MS"/>
              </a:rPr>
              <a:t>effects.</a:t>
            </a:r>
            <a:endParaRPr sz="24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725"/>
              </a:spcBef>
              <a:buClr>
                <a:srgbClr val="EB3C9F"/>
              </a:buClr>
              <a:buSzPct val="81250"/>
              <a:buFont typeface="Wingdings"/>
              <a:buChar char=""/>
              <a:tabLst>
                <a:tab pos="354965" algn="l"/>
              </a:tabLst>
            </a:pPr>
            <a:r>
              <a:rPr dirty="0" sz="2400">
                <a:solidFill>
                  <a:srgbClr val="404040"/>
                </a:solidFill>
                <a:latin typeface="Trebuchet MS"/>
                <a:cs typeface="Trebuchet MS"/>
              </a:rPr>
              <a:t>Building</a:t>
            </a:r>
            <a:r>
              <a:rPr dirty="0" sz="2400" spc="-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404040"/>
                </a:solidFill>
                <a:latin typeface="Trebuchet MS"/>
                <a:cs typeface="Trebuchet MS"/>
              </a:rPr>
              <a:t>interactive</a:t>
            </a:r>
            <a:r>
              <a:rPr dirty="0" sz="2400" spc="-7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404040"/>
                </a:solidFill>
                <a:latin typeface="Trebuchet MS"/>
                <a:cs typeface="Trebuchet MS"/>
              </a:rPr>
              <a:t>maps</a:t>
            </a:r>
            <a:r>
              <a:rPr dirty="0" sz="2400" spc="-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dirty="0" sz="2400" spc="-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Trebuchet MS"/>
                <a:cs typeface="Trebuchet MS"/>
              </a:rPr>
              <a:t>menus.</a:t>
            </a:r>
            <a:endParaRPr sz="2400">
              <a:latin typeface="Trebuchet MS"/>
              <a:cs typeface="Trebuchet MS"/>
            </a:endParaRPr>
          </a:p>
          <a:p>
            <a:pPr marL="354965" indent="-342265">
              <a:lnSpc>
                <a:spcPts val="2715"/>
              </a:lnSpc>
              <a:spcBef>
                <a:spcPts val="725"/>
              </a:spcBef>
              <a:buClr>
                <a:srgbClr val="EB3C9F"/>
              </a:buClr>
              <a:buSzPct val="81250"/>
              <a:buFont typeface="Wingdings"/>
              <a:buChar char=""/>
              <a:tabLst>
                <a:tab pos="354965" algn="l"/>
              </a:tabLst>
            </a:pPr>
            <a:r>
              <a:rPr dirty="0" sz="2400">
                <a:solidFill>
                  <a:srgbClr val="404040"/>
                </a:solidFill>
                <a:latin typeface="Trebuchet MS"/>
                <a:cs typeface="Trebuchet MS"/>
              </a:rPr>
              <a:t>Powering</a:t>
            </a:r>
            <a:r>
              <a:rPr dirty="0" sz="2400" spc="-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404040"/>
                </a:solidFill>
                <a:latin typeface="Trebuchet MS"/>
                <a:cs typeface="Trebuchet MS"/>
              </a:rPr>
              <a:t>modern</a:t>
            </a:r>
            <a:r>
              <a:rPr dirty="0" sz="2400" spc="-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404040"/>
                </a:solidFill>
                <a:latin typeface="Trebuchet MS"/>
                <a:cs typeface="Trebuchet MS"/>
              </a:rPr>
              <a:t>web</a:t>
            </a:r>
            <a:r>
              <a:rPr dirty="0" sz="2400" spc="-8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404040"/>
                </a:solidFill>
                <a:latin typeface="Trebuchet MS"/>
                <a:cs typeface="Trebuchet MS"/>
              </a:rPr>
              <a:t>apps</a:t>
            </a:r>
            <a:r>
              <a:rPr dirty="0" sz="2400" spc="-9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404040"/>
                </a:solidFill>
                <a:latin typeface="Trebuchet MS"/>
                <a:cs typeface="Trebuchet MS"/>
              </a:rPr>
              <a:t>like</a:t>
            </a:r>
            <a:r>
              <a:rPr dirty="0" sz="2400" spc="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EB3C9F"/>
                </a:solidFill>
                <a:latin typeface="Trebuchet MS"/>
                <a:cs typeface="Trebuchet MS"/>
              </a:rPr>
              <a:t>Gmail,</a:t>
            </a:r>
            <a:r>
              <a:rPr dirty="0" sz="2400" spc="-75">
                <a:solidFill>
                  <a:srgbClr val="EB3C9F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EB3C9F"/>
                </a:solidFill>
                <a:latin typeface="Trebuchet MS"/>
                <a:cs typeface="Trebuchet MS"/>
              </a:rPr>
              <a:t>Facebook,</a:t>
            </a:r>
            <a:endParaRPr sz="2400">
              <a:latin typeface="Trebuchet MS"/>
              <a:cs typeface="Trebuchet MS"/>
            </a:endParaRPr>
          </a:p>
          <a:p>
            <a:pPr marL="355600">
              <a:lnSpc>
                <a:spcPts val="2715"/>
              </a:lnSpc>
            </a:pPr>
            <a:r>
              <a:rPr dirty="0" sz="2400" spc="-10">
                <a:solidFill>
                  <a:srgbClr val="EB3C9F"/>
                </a:solidFill>
                <a:latin typeface="Trebuchet MS"/>
                <a:cs typeface="Trebuchet MS"/>
              </a:rPr>
              <a:t>YouTube.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3933761"/>
            <a:ext cx="7853426" cy="262420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EB3C9F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5974" y="324802"/>
            <a:ext cx="7576184" cy="1492885"/>
          </a:xfrm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1555750" marR="5080" indent="-1543685">
              <a:lnSpc>
                <a:spcPct val="100400"/>
              </a:lnSpc>
              <a:spcBef>
                <a:spcPts val="85"/>
              </a:spcBef>
            </a:pPr>
            <a:r>
              <a:rPr dirty="0" spc="-455">
                <a:solidFill>
                  <a:srgbClr val="171717"/>
                </a:solidFill>
              </a:rPr>
              <a:t>COMPARISON:</a:t>
            </a:r>
            <a:r>
              <a:rPr dirty="0">
                <a:solidFill>
                  <a:srgbClr val="171717"/>
                </a:solidFill>
              </a:rPr>
              <a:t> </a:t>
            </a:r>
            <a:r>
              <a:rPr dirty="0" spc="-720">
                <a:solidFill>
                  <a:srgbClr val="171717"/>
                </a:solidFill>
              </a:rPr>
              <a:t>HTML</a:t>
            </a:r>
            <a:r>
              <a:rPr dirty="0" spc="5">
                <a:solidFill>
                  <a:srgbClr val="171717"/>
                </a:solidFill>
              </a:rPr>
              <a:t> </a:t>
            </a:r>
            <a:r>
              <a:rPr dirty="0" spc="-235">
                <a:solidFill>
                  <a:srgbClr val="171717"/>
                </a:solidFill>
              </a:rPr>
              <a:t>VS</a:t>
            </a:r>
            <a:r>
              <a:rPr dirty="0" spc="-40">
                <a:solidFill>
                  <a:srgbClr val="171717"/>
                </a:solidFill>
              </a:rPr>
              <a:t> </a:t>
            </a:r>
            <a:r>
              <a:rPr dirty="0" spc="-120">
                <a:solidFill>
                  <a:srgbClr val="171717"/>
                </a:solidFill>
              </a:rPr>
              <a:t>CSS </a:t>
            </a:r>
            <a:r>
              <a:rPr dirty="0" spc="-235">
                <a:solidFill>
                  <a:srgbClr val="171717"/>
                </a:solidFill>
              </a:rPr>
              <a:t>VS</a:t>
            </a:r>
            <a:r>
              <a:rPr dirty="0" spc="-65">
                <a:solidFill>
                  <a:srgbClr val="171717"/>
                </a:solidFill>
              </a:rPr>
              <a:t> </a:t>
            </a:r>
            <a:r>
              <a:rPr dirty="0" spc="-114">
                <a:solidFill>
                  <a:srgbClr val="171717"/>
                </a:solidFill>
              </a:rPr>
              <a:t>JAVASCRIPT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3592" y="2446020"/>
            <a:ext cx="7743825" cy="3590925"/>
          </a:xfrm>
          <a:prstGeom prst="rect">
            <a:avLst/>
          </a:prstGeom>
        </p:spPr>
      </p:pic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797242" y="2439670"/>
          <a:ext cx="7835265" cy="3587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4905"/>
                <a:gridCol w="2200910"/>
                <a:gridCol w="2200910"/>
                <a:gridCol w="2200910"/>
              </a:tblGrid>
              <a:tr h="10953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800" spc="-10">
                          <a:latin typeface="Trebuchet MS"/>
                          <a:cs typeface="Trebuchet MS"/>
                        </a:rPr>
                        <a:t>Feature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42240">
                    <a:lnL w="12700">
                      <a:solidFill>
                        <a:srgbClr val="BB80DF"/>
                      </a:solidFill>
                      <a:prstDash val="solid"/>
                    </a:lnL>
                    <a:lnR w="12700">
                      <a:solidFill>
                        <a:srgbClr val="BB80DF"/>
                      </a:solidFill>
                      <a:prstDash val="solid"/>
                    </a:lnR>
                    <a:lnT w="12700">
                      <a:solidFill>
                        <a:srgbClr val="BB80DF"/>
                      </a:solidFill>
                      <a:prstDash val="solid"/>
                    </a:lnT>
                    <a:lnB w="12700">
                      <a:solidFill>
                        <a:srgbClr val="BB80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HTML</a:t>
                      </a:r>
                      <a:r>
                        <a:rPr dirty="0" sz="1800" spc="-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(Structure)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42240">
                    <a:lnL w="12700">
                      <a:solidFill>
                        <a:srgbClr val="BB80DF"/>
                      </a:solidFill>
                      <a:prstDash val="solid"/>
                    </a:lnL>
                    <a:lnR w="12700">
                      <a:solidFill>
                        <a:srgbClr val="BB80DF"/>
                      </a:solidFill>
                      <a:prstDash val="solid"/>
                    </a:lnR>
                    <a:lnT w="12700">
                      <a:solidFill>
                        <a:srgbClr val="BB80DF"/>
                      </a:solidFill>
                      <a:prstDash val="solid"/>
                    </a:lnT>
                    <a:lnB w="12700">
                      <a:solidFill>
                        <a:srgbClr val="BB80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CSS</a:t>
                      </a:r>
                      <a:r>
                        <a:rPr dirty="0" sz="18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(Style)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42240">
                    <a:lnL w="12700">
                      <a:solidFill>
                        <a:srgbClr val="BB80DF"/>
                      </a:solidFill>
                      <a:prstDash val="solid"/>
                    </a:lnL>
                    <a:lnR w="12700">
                      <a:solidFill>
                        <a:srgbClr val="BB80DF"/>
                      </a:solidFill>
                      <a:prstDash val="solid"/>
                    </a:lnR>
                    <a:lnT w="12700">
                      <a:solidFill>
                        <a:srgbClr val="BB80DF"/>
                      </a:solidFill>
                      <a:prstDash val="solid"/>
                    </a:lnT>
                    <a:lnB w="12700">
                      <a:solidFill>
                        <a:srgbClr val="BB80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5885" marR="662305">
                        <a:lnSpc>
                          <a:spcPct val="100800"/>
                        </a:lnSpc>
                      </a:pPr>
                      <a:r>
                        <a:rPr dirty="0" sz="1800" spc="-10">
                          <a:latin typeface="Trebuchet MS"/>
                          <a:cs typeface="Trebuchet MS"/>
                        </a:rPr>
                        <a:t>JavaScript (Interactivity)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3175">
                    <a:lnL w="12700">
                      <a:solidFill>
                        <a:srgbClr val="BB80DF"/>
                      </a:solidFill>
                      <a:prstDash val="solid"/>
                    </a:lnL>
                    <a:lnR w="12700">
                      <a:solidFill>
                        <a:srgbClr val="BB80DF"/>
                      </a:solidFill>
                      <a:prstDash val="solid"/>
                    </a:lnR>
                    <a:lnT w="12700">
                      <a:solidFill>
                        <a:srgbClr val="BB80DF"/>
                      </a:solidFill>
                      <a:prstDash val="solid"/>
                    </a:lnT>
                    <a:lnB w="12700">
                      <a:solidFill>
                        <a:srgbClr val="BB80DF"/>
                      </a:solidFill>
                      <a:prstDash val="solid"/>
                    </a:lnB>
                  </a:tcPr>
                </a:tc>
              </a:tr>
              <a:tr h="10953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3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800" spc="-10">
                          <a:latin typeface="Trebuchet MS"/>
                          <a:cs typeface="Trebuchet MS"/>
                        </a:rPr>
                        <a:t>Purpose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44145">
                    <a:lnL w="12700">
                      <a:solidFill>
                        <a:srgbClr val="BB80DF"/>
                      </a:solidFill>
                      <a:prstDash val="solid"/>
                    </a:lnL>
                    <a:lnR w="12700">
                      <a:solidFill>
                        <a:srgbClr val="BB80DF"/>
                      </a:solidFill>
                      <a:prstDash val="solid"/>
                    </a:lnR>
                    <a:lnT w="12700">
                      <a:solidFill>
                        <a:srgbClr val="BB80DF"/>
                      </a:solidFill>
                      <a:prstDash val="solid"/>
                    </a:lnT>
                    <a:lnB w="12700">
                      <a:solidFill>
                        <a:srgbClr val="BB80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3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Defines</a:t>
                      </a:r>
                      <a:r>
                        <a:rPr dirty="0" sz="1800" spc="-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content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44145">
                    <a:lnL w="12700">
                      <a:solidFill>
                        <a:srgbClr val="BB80DF"/>
                      </a:solidFill>
                      <a:prstDash val="solid"/>
                    </a:lnL>
                    <a:lnR w="12700">
                      <a:solidFill>
                        <a:srgbClr val="BB80DF"/>
                      </a:solidFill>
                      <a:prstDash val="solid"/>
                    </a:lnR>
                    <a:lnT w="12700">
                      <a:solidFill>
                        <a:srgbClr val="BB80DF"/>
                      </a:solidFill>
                      <a:prstDash val="solid"/>
                    </a:lnT>
                    <a:lnB w="12700">
                      <a:solidFill>
                        <a:srgbClr val="BB80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3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4615">
                        <a:lnSpc>
                          <a:spcPct val="100000"/>
                        </a:lnSpc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Adds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design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44145">
                    <a:lnL w="12700">
                      <a:solidFill>
                        <a:srgbClr val="BB80DF"/>
                      </a:solidFill>
                      <a:prstDash val="solid"/>
                    </a:lnL>
                    <a:lnR w="12700">
                      <a:solidFill>
                        <a:srgbClr val="BB80DF"/>
                      </a:solidFill>
                      <a:prstDash val="solid"/>
                    </a:lnR>
                    <a:lnT w="12700">
                      <a:solidFill>
                        <a:srgbClr val="BB80DF"/>
                      </a:solidFill>
                      <a:prstDash val="solid"/>
                    </a:lnT>
                    <a:lnB w="12700">
                      <a:solidFill>
                        <a:srgbClr val="BB80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5885" marR="833119">
                        <a:lnSpc>
                          <a:spcPct val="100800"/>
                        </a:lnSpc>
                        <a:spcBef>
                          <a:spcPts val="5"/>
                        </a:spcBef>
                      </a:pPr>
                      <a:r>
                        <a:rPr dirty="0" sz="1800">
                          <a:latin typeface="Trebuchet MS"/>
                          <a:cs typeface="Trebuchet MS"/>
                        </a:rPr>
                        <a:t>Makes</a:t>
                      </a:r>
                      <a:r>
                        <a:rPr dirty="0" sz="180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20">
                          <a:latin typeface="Trebuchet MS"/>
                          <a:cs typeface="Trebuchet MS"/>
                        </a:rPr>
                        <a:t>pages </a:t>
                      </a:r>
                      <a:r>
                        <a:rPr dirty="0" sz="1800" spc="-10">
                          <a:latin typeface="Trebuchet MS"/>
                          <a:cs typeface="Trebuchet MS"/>
                        </a:rPr>
                        <a:t>dynamic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3810">
                    <a:lnL w="12700">
                      <a:solidFill>
                        <a:srgbClr val="BB80DF"/>
                      </a:solidFill>
                      <a:prstDash val="solid"/>
                    </a:lnL>
                    <a:lnR w="12700">
                      <a:solidFill>
                        <a:srgbClr val="BB80DF"/>
                      </a:solidFill>
                      <a:prstDash val="solid"/>
                    </a:lnR>
                    <a:lnT w="12700">
                      <a:solidFill>
                        <a:srgbClr val="BB80DF"/>
                      </a:solidFill>
                      <a:prstDash val="solid"/>
                    </a:lnT>
                    <a:lnB w="12700">
                      <a:solidFill>
                        <a:srgbClr val="BB80DF"/>
                      </a:solidFill>
                      <a:prstDash val="solid"/>
                    </a:lnB>
                  </a:tcPr>
                </a:tc>
              </a:tr>
              <a:tr h="62611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dirty="0" sz="1800" spc="-10">
                          <a:latin typeface="Trebuchet MS"/>
                          <a:cs typeface="Trebuchet MS"/>
                        </a:rPr>
                        <a:t>Example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73355">
                    <a:lnL w="12700">
                      <a:solidFill>
                        <a:srgbClr val="BB80DF"/>
                      </a:solidFill>
                      <a:prstDash val="solid"/>
                    </a:lnL>
                    <a:lnR w="12700">
                      <a:solidFill>
                        <a:srgbClr val="BB80DF"/>
                      </a:solidFill>
                      <a:prstDash val="solid"/>
                    </a:lnR>
                    <a:lnT w="12700">
                      <a:solidFill>
                        <a:srgbClr val="BB80DF"/>
                      </a:solidFill>
                      <a:prstDash val="solid"/>
                    </a:lnT>
                    <a:lnB w="12700">
                      <a:solidFill>
                        <a:srgbClr val="BB80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dirty="0" sz="1800" spc="-10">
                          <a:latin typeface="Trebuchet MS"/>
                          <a:cs typeface="Trebuchet MS"/>
                        </a:rPr>
                        <a:t>&lt;h1&gt;Hello&lt;/h1&gt;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73355">
                    <a:lnL w="12700">
                      <a:solidFill>
                        <a:srgbClr val="BB80DF"/>
                      </a:solidFill>
                      <a:prstDash val="solid"/>
                    </a:lnL>
                    <a:lnR w="12700">
                      <a:solidFill>
                        <a:srgbClr val="BB80DF"/>
                      </a:solidFill>
                      <a:prstDash val="solid"/>
                    </a:lnR>
                    <a:lnT w="12700">
                      <a:solidFill>
                        <a:srgbClr val="BB80DF"/>
                      </a:solidFill>
                      <a:prstDash val="solid"/>
                    </a:lnT>
                    <a:lnB w="12700">
                      <a:solidFill>
                        <a:srgbClr val="BB80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dirty="0" sz="1800" spc="-10">
                          <a:latin typeface="Trebuchet MS"/>
                          <a:cs typeface="Trebuchet MS"/>
                        </a:rPr>
                        <a:t>color:blue;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73355">
                    <a:lnL w="12700">
                      <a:solidFill>
                        <a:srgbClr val="BB80DF"/>
                      </a:solidFill>
                      <a:prstDash val="solid"/>
                    </a:lnL>
                    <a:lnR w="12700">
                      <a:solidFill>
                        <a:srgbClr val="BB80DF"/>
                      </a:solidFill>
                      <a:prstDash val="solid"/>
                    </a:lnR>
                    <a:lnT w="12700">
                      <a:solidFill>
                        <a:srgbClr val="BB80DF"/>
                      </a:solidFill>
                      <a:prstDash val="solid"/>
                    </a:lnT>
                    <a:lnB w="12700">
                      <a:solidFill>
                        <a:srgbClr val="BB80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dirty="0" sz="1800" spc="-10">
                          <a:latin typeface="Trebuchet MS"/>
                          <a:cs typeface="Trebuchet MS"/>
                        </a:rPr>
                        <a:t>alert("Hi");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73355">
                    <a:lnL w="12700">
                      <a:solidFill>
                        <a:srgbClr val="BB80DF"/>
                      </a:solidFill>
                      <a:prstDash val="solid"/>
                    </a:lnL>
                    <a:lnR w="12700">
                      <a:solidFill>
                        <a:srgbClr val="BB80DF"/>
                      </a:solidFill>
                      <a:prstDash val="solid"/>
                    </a:lnR>
                    <a:lnT w="12700">
                      <a:solidFill>
                        <a:srgbClr val="BB80DF"/>
                      </a:solidFill>
                      <a:prstDash val="solid"/>
                    </a:lnT>
                    <a:lnB w="12700">
                      <a:solidFill>
                        <a:srgbClr val="BB80DF"/>
                      </a:solidFill>
                      <a:prstDash val="solid"/>
                    </a:lnB>
                  </a:tcPr>
                </a:tc>
              </a:tr>
              <a:tr h="77089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939"/>
                        </a:spcBef>
                      </a:pPr>
                      <a:r>
                        <a:rPr dirty="0" sz="1800" spc="-20">
                          <a:latin typeface="Trebuchet MS"/>
                          <a:cs typeface="Trebuchet MS"/>
                        </a:rPr>
                        <a:t>Role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46379">
                    <a:lnL w="12700">
                      <a:solidFill>
                        <a:srgbClr val="BB80DF"/>
                      </a:solidFill>
                      <a:prstDash val="solid"/>
                    </a:lnL>
                    <a:lnR w="12700">
                      <a:solidFill>
                        <a:srgbClr val="BB80DF"/>
                      </a:solidFill>
                      <a:prstDash val="solid"/>
                    </a:lnR>
                    <a:lnT w="12700">
                      <a:solidFill>
                        <a:srgbClr val="BB80DF"/>
                      </a:solidFill>
                      <a:prstDash val="solid"/>
                    </a:lnT>
                    <a:lnB w="12700">
                      <a:solidFill>
                        <a:srgbClr val="BB80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939"/>
                        </a:spcBef>
                      </a:pPr>
                      <a:r>
                        <a:rPr dirty="0" sz="1800" spc="-10">
                          <a:latin typeface="Trebuchet MS"/>
                          <a:cs typeface="Trebuchet MS"/>
                        </a:rPr>
                        <a:t>Skeleton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46379">
                    <a:lnL w="12700">
                      <a:solidFill>
                        <a:srgbClr val="BB80DF"/>
                      </a:solidFill>
                      <a:prstDash val="solid"/>
                    </a:lnL>
                    <a:lnR w="12700">
                      <a:solidFill>
                        <a:srgbClr val="BB80DF"/>
                      </a:solidFill>
                      <a:prstDash val="solid"/>
                    </a:lnR>
                    <a:lnT w="12700">
                      <a:solidFill>
                        <a:srgbClr val="BB80DF"/>
                      </a:solidFill>
                      <a:prstDash val="solid"/>
                    </a:lnT>
                    <a:lnB w="12700">
                      <a:solidFill>
                        <a:srgbClr val="BB80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939"/>
                        </a:spcBef>
                      </a:pPr>
                      <a:r>
                        <a:rPr dirty="0" sz="1800" spc="-20">
                          <a:latin typeface="Trebuchet MS"/>
                          <a:cs typeface="Trebuchet MS"/>
                        </a:rPr>
                        <a:t>Skin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46379">
                    <a:lnL w="12700">
                      <a:solidFill>
                        <a:srgbClr val="BB80DF"/>
                      </a:solidFill>
                      <a:prstDash val="solid"/>
                    </a:lnL>
                    <a:lnR w="12700">
                      <a:solidFill>
                        <a:srgbClr val="BB80DF"/>
                      </a:solidFill>
                      <a:prstDash val="solid"/>
                    </a:lnR>
                    <a:lnT w="12700">
                      <a:solidFill>
                        <a:srgbClr val="BB80DF"/>
                      </a:solidFill>
                      <a:prstDash val="solid"/>
                    </a:lnT>
                    <a:lnB w="12700">
                      <a:solidFill>
                        <a:srgbClr val="BB80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939"/>
                        </a:spcBef>
                      </a:pPr>
                      <a:r>
                        <a:rPr dirty="0" sz="1800" spc="-10">
                          <a:latin typeface="Trebuchet MS"/>
                          <a:cs typeface="Trebuchet MS"/>
                        </a:rPr>
                        <a:t>Brain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46379">
                    <a:lnL w="12700">
                      <a:solidFill>
                        <a:srgbClr val="BB80DF"/>
                      </a:solidFill>
                      <a:prstDash val="solid"/>
                    </a:lnL>
                    <a:lnR w="12700">
                      <a:solidFill>
                        <a:srgbClr val="BB80DF"/>
                      </a:solidFill>
                      <a:prstDash val="solid"/>
                    </a:lnR>
                    <a:lnT w="12700">
                      <a:solidFill>
                        <a:srgbClr val="BB80DF"/>
                      </a:solidFill>
                      <a:prstDash val="solid"/>
                    </a:lnT>
                    <a:lnB w="12700">
                      <a:solidFill>
                        <a:srgbClr val="BB80D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4010025"/>
            <a:ext cx="9149080" cy="2847975"/>
            <a:chOff x="0" y="4010025"/>
            <a:chExt cx="9149080" cy="2847975"/>
          </a:xfrm>
        </p:grpSpPr>
        <p:sp>
          <p:nvSpPr>
            <p:cNvPr id="3" name="object 3" descr="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3C9F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700" y="4895786"/>
              <a:ext cx="8882126" cy="196221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160" rIns="0" bIns="0" rtlCol="0" vert="horz">
            <a:spAutoFit/>
          </a:bodyPr>
          <a:lstStyle/>
          <a:p>
            <a:pPr marL="152400" marR="5080" indent="-140335">
              <a:lnSpc>
                <a:spcPct val="101000"/>
              </a:lnSpc>
              <a:spcBef>
                <a:spcPts val="80"/>
              </a:spcBef>
            </a:pPr>
            <a:r>
              <a:rPr dirty="0" sz="4400" spc="-225">
                <a:solidFill>
                  <a:srgbClr val="9639CF"/>
                </a:solidFill>
              </a:rPr>
              <a:t>REAL-</a:t>
            </a:r>
            <a:r>
              <a:rPr dirty="0" sz="4400" spc="-480">
                <a:solidFill>
                  <a:srgbClr val="9639CF"/>
                </a:solidFill>
              </a:rPr>
              <a:t>TIME</a:t>
            </a:r>
            <a:r>
              <a:rPr dirty="0" sz="4400" spc="-10">
                <a:solidFill>
                  <a:srgbClr val="9639CF"/>
                </a:solidFill>
              </a:rPr>
              <a:t> </a:t>
            </a:r>
            <a:r>
              <a:rPr dirty="0" sz="4400" spc="-290">
                <a:solidFill>
                  <a:srgbClr val="9639CF"/>
                </a:solidFill>
              </a:rPr>
              <a:t>APPLICATIONS</a:t>
            </a:r>
            <a:r>
              <a:rPr dirty="0" sz="4400" spc="-10">
                <a:solidFill>
                  <a:srgbClr val="9639CF"/>
                </a:solidFill>
              </a:rPr>
              <a:t> </a:t>
            </a:r>
            <a:r>
              <a:rPr dirty="0" sz="4400" spc="-490">
                <a:solidFill>
                  <a:srgbClr val="9639CF"/>
                </a:solidFill>
              </a:rPr>
              <a:t>OF </a:t>
            </a:r>
            <a:r>
              <a:rPr dirty="0" sz="4400" spc="-505">
                <a:solidFill>
                  <a:srgbClr val="9639CF"/>
                </a:solidFill>
              </a:rPr>
              <a:t>HTML,</a:t>
            </a:r>
            <a:r>
              <a:rPr dirty="0" sz="4400" spc="-15">
                <a:solidFill>
                  <a:srgbClr val="9639CF"/>
                </a:solidFill>
              </a:rPr>
              <a:t> </a:t>
            </a:r>
            <a:r>
              <a:rPr dirty="0" sz="4400" spc="-130">
                <a:solidFill>
                  <a:srgbClr val="9639CF"/>
                </a:solidFill>
              </a:rPr>
              <a:t>CSS,</a:t>
            </a:r>
            <a:r>
              <a:rPr dirty="0" sz="4400" spc="-110">
                <a:solidFill>
                  <a:srgbClr val="9639CF"/>
                </a:solidFill>
              </a:rPr>
              <a:t> </a:t>
            </a:r>
            <a:r>
              <a:rPr dirty="0" sz="4400" spc="-305">
                <a:solidFill>
                  <a:srgbClr val="9639CF"/>
                </a:solidFill>
              </a:rPr>
              <a:t>AND</a:t>
            </a:r>
            <a:r>
              <a:rPr dirty="0" sz="4400" spc="-30">
                <a:solidFill>
                  <a:srgbClr val="9639CF"/>
                </a:solidFill>
              </a:rPr>
              <a:t> </a:t>
            </a:r>
            <a:r>
              <a:rPr dirty="0" sz="4400" spc="-160">
                <a:solidFill>
                  <a:srgbClr val="9639CF"/>
                </a:solidFill>
              </a:rPr>
              <a:t>JAVASCRIPT</a:t>
            </a:r>
            <a:endParaRPr sz="4400"/>
          </a:p>
        </p:txBody>
      </p:sp>
      <p:sp>
        <p:nvSpPr>
          <p:cNvPr id="6" name="object 6" descr=""/>
          <p:cNvSpPr txBox="1"/>
          <p:nvPr/>
        </p:nvSpPr>
        <p:spPr>
          <a:xfrm>
            <a:off x="756602" y="1954212"/>
            <a:ext cx="7040245" cy="2715260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25"/>
              </a:spcBef>
              <a:buClr>
                <a:srgbClr val="EB3C9F"/>
              </a:buClr>
              <a:buSzPct val="81250"/>
              <a:buFont typeface="Wingdings"/>
              <a:buChar char=""/>
              <a:tabLst>
                <a:tab pos="355600" algn="l"/>
              </a:tabLst>
            </a:pPr>
            <a:r>
              <a:rPr dirty="0" sz="2400" spc="-145">
                <a:solidFill>
                  <a:srgbClr val="0D0D0D"/>
                </a:solidFill>
                <a:latin typeface="Georgia"/>
                <a:cs typeface="Georgia"/>
              </a:rPr>
              <a:t>E-</a:t>
            </a:r>
            <a:r>
              <a:rPr dirty="0" cap="small" sz="2400" spc="254">
                <a:solidFill>
                  <a:srgbClr val="0D0D0D"/>
                </a:solidFill>
                <a:latin typeface="Georgia"/>
                <a:cs typeface="Georgia"/>
              </a:rPr>
              <a:t>commerce</a:t>
            </a:r>
            <a:r>
              <a:rPr dirty="0" sz="2400" spc="15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dirty="0" cap="small" sz="2400" spc="220">
                <a:solidFill>
                  <a:srgbClr val="0D0D0D"/>
                </a:solidFill>
                <a:latin typeface="Georgia"/>
                <a:cs typeface="Georgia"/>
              </a:rPr>
              <a:t>websites</a:t>
            </a:r>
            <a:r>
              <a:rPr dirty="0" sz="2400" spc="3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dirty="0" sz="2400" spc="135">
                <a:solidFill>
                  <a:srgbClr val="0D0D0D"/>
                </a:solidFill>
                <a:latin typeface="Georgia"/>
                <a:cs typeface="Georgia"/>
              </a:rPr>
              <a:t>(</a:t>
            </a:r>
            <a:r>
              <a:rPr dirty="0" sz="2400" spc="135">
                <a:solidFill>
                  <a:srgbClr val="EB3C9F"/>
                </a:solidFill>
                <a:latin typeface="Georgia"/>
                <a:cs typeface="Georgia"/>
              </a:rPr>
              <a:t>A</a:t>
            </a:r>
            <a:r>
              <a:rPr dirty="0" cap="small" sz="2400" spc="135">
                <a:solidFill>
                  <a:srgbClr val="EB3C9F"/>
                </a:solidFill>
                <a:latin typeface="Georgia"/>
                <a:cs typeface="Georgia"/>
              </a:rPr>
              <a:t>mazon</a:t>
            </a:r>
            <a:r>
              <a:rPr dirty="0" sz="2400" spc="135">
                <a:solidFill>
                  <a:srgbClr val="EB3C9F"/>
                </a:solidFill>
                <a:latin typeface="Georgia"/>
                <a:cs typeface="Georgia"/>
              </a:rPr>
              <a:t>,</a:t>
            </a:r>
            <a:r>
              <a:rPr dirty="0" sz="2400" spc="30">
                <a:solidFill>
                  <a:srgbClr val="EB3C9F"/>
                </a:solidFill>
                <a:latin typeface="Georgia"/>
                <a:cs typeface="Georgia"/>
              </a:rPr>
              <a:t> </a:t>
            </a:r>
            <a:r>
              <a:rPr dirty="0" sz="2400" spc="100">
                <a:solidFill>
                  <a:srgbClr val="EB3C9F"/>
                </a:solidFill>
                <a:latin typeface="Georgia"/>
                <a:cs typeface="Georgia"/>
              </a:rPr>
              <a:t>F</a:t>
            </a:r>
            <a:r>
              <a:rPr dirty="0" cap="small" sz="2400" spc="100">
                <a:solidFill>
                  <a:srgbClr val="EB3C9F"/>
                </a:solidFill>
                <a:latin typeface="Georgia"/>
                <a:cs typeface="Georgia"/>
              </a:rPr>
              <a:t>lipkart</a:t>
            </a:r>
            <a:r>
              <a:rPr dirty="0" sz="2400" spc="100">
                <a:solidFill>
                  <a:srgbClr val="0D0D0D"/>
                </a:solidFill>
                <a:latin typeface="Georgia"/>
                <a:cs typeface="Georgia"/>
              </a:rPr>
              <a:t>).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ts val="2605"/>
              </a:lnSpc>
              <a:spcBef>
                <a:spcPts val="425"/>
              </a:spcBef>
              <a:buClr>
                <a:srgbClr val="EB3C9F"/>
              </a:buClr>
              <a:buSzPct val="81250"/>
              <a:buFont typeface="Wingdings"/>
              <a:buChar char=""/>
              <a:tabLst>
                <a:tab pos="355600" algn="l"/>
              </a:tabLst>
            </a:pPr>
            <a:r>
              <a:rPr dirty="0" sz="2400" spc="250">
                <a:solidFill>
                  <a:srgbClr val="0D0D0D"/>
                </a:solidFill>
                <a:latin typeface="Georgia"/>
                <a:cs typeface="Georgia"/>
              </a:rPr>
              <a:t>S</a:t>
            </a:r>
            <a:r>
              <a:rPr dirty="0" cap="small" sz="2400" spc="250">
                <a:solidFill>
                  <a:srgbClr val="0D0D0D"/>
                </a:solidFill>
                <a:latin typeface="Georgia"/>
                <a:cs typeface="Georgia"/>
              </a:rPr>
              <a:t>ocial</a:t>
            </a:r>
            <a:r>
              <a:rPr dirty="0" sz="2400" spc="3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dirty="0" cap="small" sz="2400" spc="114">
                <a:solidFill>
                  <a:srgbClr val="0D0D0D"/>
                </a:solidFill>
                <a:latin typeface="Georgia"/>
                <a:cs typeface="Georgia"/>
              </a:rPr>
              <a:t>media</a:t>
            </a:r>
            <a:r>
              <a:rPr dirty="0" sz="2400" spc="45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dirty="0" cap="small" sz="2400" spc="220">
                <a:solidFill>
                  <a:srgbClr val="0D0D0D"/>
                </a:solidFill>
                <a:latin typeface="Georgia"/>
                <a:cs typeface="Georgia"/>
              </a:rPr>
              <a:t>platforms</a:t>
            </a:r>
            <a:r>
              <a:rPr dirty="0" sz="2400" spc="45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dirty="0" sz="2400" spc="185">
                <a:solidFill>
                  <a:srgbClr val="0D0D0D"/>
                </a:solidFill>
                <a:latin typeface="Georgia"/>
                <a:cs typeface="Georgia"/>
              </a:rPr>
              <a:t>(</a:t>
            </a:r>
            <a:r>
              <a:rPr dirty="0" sz="2400" spc="185">
                <a:solidFill>
                  <a:srgbClr val="EB3C9F"/>
                </a:solidFill>
                <a:latin typeface="Georgia"/>
                <a:cs typeface="Georgia"/>
              </a:rPr>
              <a:t>F</a:t>
            </a:r>
            <a:r>
              <a:rPr dirty="0" cap="small" sz="2400" spc="185">
                <a:solidFill>
                  <a:srgbClr val="EB3C9F"/>
                </a:solidFill>
                <a:latin typeface="Georgia"/>
                <a:cs typeface="Georgia"/>
              </a:rPr>
              <a:t>acebook</a:t>
            </a:r>
            <a:r>
              <a:rPr dirty="0" sz="2400" spc="185">
                <a:solidFill>
                  <a:srgbClr val="EB3C9F"/>
                </a:solidFill>
                <a:latin typeface="Georgia"/>
                <a:cs typeface="Georgia"/>
              </a:rPr>
              <a:t>,</a:t>
            </a:r>
            <a:endParaRPr sz="2400">
              <a:latin typeface="Georgia"/>
              <a:cs typeface="Georgia"/>
            </a:endParaRPr>
          </a:p>
          <a:p>
            <a:pPr marL="355600">
              <a:lnSpc>
                <a:spcPts val="2605"/>
              </a:lnSpc>
            </a:pPr>
            <a:r>
              <a:rPr dirty="0" sz="2400" spc="105">
                <a:solidFill>
                  <a:srgbClr val="EB3C9F"/>
                </a:solidFill>
                <a:latin typeface="Georgia"/>
                <a:cs typeface="Georgia"/>
              </a:rPr>
              <a:t>I</a:t>
            </a:r>
            <a:r>
              <a:rPr dirty="0" cap="small" sz="2400" spc="105">
                <a:solidFill>
                  <a:srgbClr val="EB3C9F"/>
                </a:solidFill>
                <a:latin typeface="Georgia"/>
                <a:cs typeface="Georgia"/>
              </a:rPr>
              <a:t>nstagram</a:t>
            </a:r>
            <a:r>
              <a:rPr dirty="0" sz="2400" spc="105">
                <a:solidFill>
                  <a:srgbClr val="0D0D0D"/>
                </a:solidFill>
                <a:latin typeface="Georgia"/>
                <a:cs typeface="Georgia"/>
              </a:rPr>
              <a:t>).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425"/>
              </a:spcBef>
              <a:buClr>
                <a:srgbClr val="EB3C9F"/>
              </a:buClr>
              <a:buSzPct val="81250"/>
              <a:buFont typeface="Wingdings"/>
              <a:buChar char=""/>
              <a:tabLst>
                <a:tab pos="355600" algn="l"/>
              </a:tabLst>
            </a:pPr>
            <a:r>
              <a:rPr dirty="0" sz="2400" spc="175">
                <a:solidFill>
                  <a:srgbClr val="0D0D0D"/>
                </a:solidFill>
                <a:latin typeface="Georgia"/>
                <a:cs typeface="Georgia"/>
              </a:rPr>
              <a:t>O</a:t>
            </a:r>
            <a:r>
              <a:rPr dirty="0" cap="small" sz="2400" spc="175">
                <a:solidFill>
                  <a:srgbClr val="0D0D0D"/>
                </a:solidFill>
                <a:latin typeface="Georgia"/>
                <a:cs typeface="Georgia"/>
              </a:rPr>
              <a:t>nline</a:t>
            </a:r>
            <a:r>
              <a:rPr dirty="0" sz="2400" spc="2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dirty="0" cap="small" sz="2400" spc="210">
                <a:solidFill>
                  <a:srgbClr val="0D0D0D"/>
                </a:solidFill>
                <a:latin typeface="Georgia"/>
                <a:cs typeface="Georgia"/>
              </a:rPr>
              <a:t>forms</a:t>
            </a:r>
            <a:r>
              <a:rPr dirty="0" sz="2400" spc="210">
                <a:solidFill>
                  <a:srgbClr val="0D0D0D"/>
                </a:solidFill>
                <a:latin typeface="Georgia"/>
                <a:cs typeface="Georgia"/>
              </a:rPr>
              <a:t>,</a:t>
            </a:r>
            <a:r>
              <a:rPr dirty="0" sz="2400" spc="3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dirty="0" cap="small" sz="2400" spc="145">
                <a:solidFill>
                  <a:srgbClr val="0D0D0D"/>
                </a:solidFill>
                <a:latin typeface="Georgia"/>
                <a:cs typeface="Georgia"/>
              </a:rPr>
              <a:t>quizzes</a:t>
            </a:r>
            <a:r>
              <a:rPr dirty="0" sz="2400" spc="145">
                <a:solidFill>
                  <a:srgbClr val="0D0D0D"/>
                </a:solidFill>
                <a:latin typeface="Georgia"/>
                <a:cs typeface="Georgia"/>
              </a:rPr>
              <a:t>,</a:t>
            </a:r>
            <a:r>
              <a:rPr dirty="0" sz="2400" spc="35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dirty="0" cap="small" sz="2400" spc="204">
                <a:solidFill>
                  <a:srgbClr val="0D0D0D"/>
                </a:solidFill>
                <a:latin typeface="Georgia"/>
                <a:cs typeface="Georgia"/>
              </a:rPr>
              <a:t>and</a:t>
            </a:r>
            <a:r>
              <a:rPr dirty="0" sz="2400" spc="35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dirty="0" cap="small" sz="2400" spc="185">
                <a:solidFill>
                  <a:srgbClr val="0D0D0D"/>
                </a:solidFill>
                <a:latin typeface="Georgia"/>
                <a:cs typeface="Georgia"/>
              </a:rPr>
              <a:t>surveys</a:t>
            </a:r>
            <a:r>
              <a:rPr dirty="0" sz="2400" spc="185">
                <a:solidFill>
                  <a:srgbClr val="0D0D0D"/>
                </a:solidFill>
                <a:latin typeface="Georgia"/>
                <a:cs typeface="Georgia"/>
              </a:rPr>
              <a:t>.</a:t>
            </a:r>
            <a:endParaRPr sz="2400">
              <a:latin typeface="Georgia"/>
              <a:cs typeface="Georgia"/>
            </a:endParaRPr>
          </a:p>
          <a:p>
            <a:pPr marL="355600" marR="1230630" indent="-343535">
              <a:lnSpc>
                <a:spcPts val="2330"/>
              </a:lnSpc>
              <a:spcBef>
                <a:spcPts val="960"/>
              </a:spcBef>
              <a:buClr>
                <a:srgbClr val="EB3C9F"/>
              </a:buClr>
              <a:buSzPct val="81250"/>
              <a:buFont typeface="Wingdings"/>
              <a:buChar char=""/>
              <a:tabLst>
                <a:tab pos="355600" algn="l"/>
              </a:tabLst>
            </a:pPr>
            <a:r>
              <a:rPr dirty="0" sz="2400" spc="145">
                <a:solidFill>
                  <a:srgbClr val="0D0D0D"/>
                </a:solidFill>
                <a:latin typeface="Georgia"/>
                <a:cs typeface="Georgia"/>
              </a:rPr>
              <a:t>I</a:t>
            </a:r>
            <a:r>
              <a:rPr dirty="0" cap="small" sz="2400" spc="145">
                <a:solidFill>
                  <a:srgbClr val="0D0D0D"/>
                </a:solidFill>
                <a:latin typeface="Georgia"/>
                <a:cs typeface="Georgia"/>
              </a:rPr>
              <a:t>nteractive</a:t>
            </a:r>
            <a:r>
              <a:rPr dirty="0" sz="2400" spc="3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dirty="0" cap="small" sz="2400" spc="254">
                <a:solidFill>
                  <a:srgbClr val="0D0D0D"/>
                </a:solidFill>
                <a:latin typeface="Georgia"/>
                <a:cs typeface="Georgia"/>
              </a:rPr>
              <a:t>dashboards</a:t>
            </a:r>
            <a:r>
              <a:rPr dirty="0" sz="2400" spc="5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dirty="0" cap="small" sz="2400" spc="200">
                <a:solidFill>
                  <a:srgbClr val="0D0D0D"/>
                </a:solidFill>
                <a:latin typeface="Georgia"/>
                <a:cs typeface="Georgia"/>
              </a:rPr>
              <a:t>and</a:t>
            </a:r>
            <a:r>
              <a:rPr dirty="0" sz="2400" spc="5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dirty="0" cap="small" sz="2400" spc="70">
                <a:solidFill>
                  <a:srgbClr val="0D0D0D"/>
                </a:solidFill>
                <a:latin typeface="Georgia"/>
                <a:cs typeface="Georgia"/>
              </a:rPr>
              <a:t>data</a:t>
            </a:r>
            <a:r>
              <a:rPr dirty="0" sz="2400" spc="7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dirty="0" cap="small" sz="2400" spc="114">
                <a:solidFill>
                  <a:srgbClr val="0D0D0D"/>
                </a:solidFill>
                <a:latin typeface="Georgia"/>
                <a:cs typeface="Georgia"/>
              </a:rPr>
              <a:t>visualization</a:t>
            </a:r>
            <a:r>
              <a:rPr dirty="0" sz="2400" spc="114">
                <a:solidFill>
                  <a:srgbClr val="0D0D0D"/>
                </a:solidFill>
                <a:latin typeface="Georgia"/>
                <a:cs typeface="Georgia"/>
              </a:rPr>
              <a:t>.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Clr>
                <a:srgbClr val="EB3C9F"/>
              </a:buClr>
              <a:buSzPct val="81250"/>
              <a:buFont typeface="Wingdings"/>
              <a:buChar char=""/>
              <a:tabLst>
                <a:tab pos="355600" algn="l"/>
              </a:tabLst>
            </a:pPr>
            <a:r>
              <a:rPr dirty="0" sz="2400" spc="195">
                <a:solidFill>
                  <a:srgbClr val="0D0D0D"/>
                </a:solidFill>
                <a:latin typeface="Georgia"/>
                <a:cs typeface="Georgia"/>
              </a:rPr>
              <a:t>M</a:t>
            </a:r>
            <a:r>
              <a:rPr dirty="0" cap="small" sz="2400" spc="195">
                <a:solidFill>
                  <a:srgbClr val="0D0D0D"/>
                </a:solidFill>
                <a:latin typeface="Georgia"/>
                <a:cs typeface="Georgia"/>
              </a:rPr>
              <a:t>odern</a:t>
            </a:r>
            <a:r>
              <a:rPr dirty="0" sz="2400" spc="-5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dirty="0" cap="small" sz="2400" spc="265">
                <a:solidFill>
                  <a:srgbClr val="0D0D0D"/>
                </a:solidFill>
                <a:latin typeface="Georgia"/>
                <a:cs typeface="Georgia"/>
              </a:rPr>
              <a:t>web</a:t>
            </a:r>
            <a:r>
              <a:rPr dirty="0" sz="2400" spc="45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dirty="0" cap="small" sz="2400" spc="285">
                <a:solidFill>
                  <a:srgbClr val="0D0D0D"/>
                </a:solidFill>
                <a:latin typeface="Georgia"/>
                <a:cs typeface="Georgia"/>
              </a:rPr>
              <a:t>apps</a:t>
            </a:r>
            <a:r>
              <a:rPr dirty="0" sz="2400" spc="35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dirty="0" sz="2400" spc="150">
                <a:solidFill>
                  <a:srgbClr val="0D0D0D"/>
                </a:solidFill>
                <a:latin typeface="Georgia"/>
                <a:cs typeface="Georgia"/>
              </a:rPr>
              <a:t>(</a:t>
            </a:r>
            <a:r>
              <a:rPr dirty="0" sz="2400" spc="150">
                <a:solidFill>
                  <a:srgbClr val="EB3C9F"/>
                </a:solidFill>
                <a:latin typeface="Georgia"/>
                <a:cs typeface="Georgia"/>
              </a:rPr>
              <a:t>R</a:t>
            </a:r>
            <a:r>
              <a:rPr dirty="0" cap="small" sz="2400" spc="150">
                <a:solidFill>
                  <a:srgbClr val="EB3C9F"/>
                </a:solidFill>
                <a:latin typeface="Georgia"/>
                <a:cs typeface="Georgia"/>
              </a:rPr>
              <a:t>eact</a:t>
            </a:r>
            <a:r>
              <a:rPr dirty="0" sz="2400" spc="150">
                <a:solidFill>
                  <a:srgbClr val="EB3C9F"/>
                </a:solidFill>
                <a:latin typeface="Georgia"/>
                <a:cs typeface="Georgia"/>
              </a:rPr>
              <a:t>,</a:t>
            </a:r>
            <a:r>
              <a:rPr dirty="0" sz="2400" spc="30">
                <a:solidFill>
                  <a:srgbClr val="EB3C9F"/>
                </a:solidFill>
                <a:latin typeface="Georgia"/>
                <a:cs typeface="Georgia"/>
              </a:rPr>
              <a:t> </a:t>
            </a:r>
            <a:r>
              <a:rPr dirty="0" sz="2400" spc="170">
                <a:solidFill>
                  <a:srgbClr val="EB3C9F"/>
                </a:solidFill>
                <a:latin typeface="Georgia"/>
                <a:cs typeface="Georgia"/>
              </a:rPr>
              <a:t>A</a:t>
            </a:r>
            <a:r>
              <a:rPr dirty="0" cap="small" sz="2400" spc="170">
                <a:solidFill>
                  <a:srgbClr val="EB3C9F"/>
                </a:solidFill>
                <a:latin typeface="Georgia"/>
                <a:cs typeface="Georgia"/>
              </a:rPr>
              <a:t>ngular</a:t>
            </a:r>
            <a:r>
              <a:rPr dirty="0" sz="2400" spc="170">
                <a:solidFill>
                  <a:srgbClr val="EB3C9F"/>
                </a:solidFill>
                <a:latin typeface="Georgia"/>
                <a:cs typeface="Georgia"/>
              </a:rPr>
              <a:t>,</a:t>
            </a:r>
            <a:r>
              <a:rPr dirty="0" sz="2400" spc="30">
                <a:solidFill>
                  <a:srgbClr val="EB3C9F"/>
                </a:solidFill>
                <a:latin typeface="Georgia"/>
                <a:cs typeface="Georgia"/>
              </a:rPr>
              <a:t> </a:t>
            </a:r>
            <a:r>
              <a:rPr dirty="0" sz="2400" spc="40">
                <a:solidFill>
                  <a:srgbClr val="EB3C9F"/>
                </a:solidFill>
                <a:latin typeface="Georgia"/>
                <a:cs typeface="Georgia"/>
              </a:rPr>
              <a:t>V</a:t>
            </a:r>
            <a:r>
              <a:rPr dirty="0" cap="small" sz="2400" spc="40">
                <a:solidFill>
                  <a:srgbClr val="EB3C9F"/>
                </a:solidFill>
                <a:latin typeface="Georgia"/>
                <a:cs typeface="Georgia"/>
              </a:rPr>
              <a:t>ue</a:t>
            </a:r>
            <a:r>
              <a:rPr dirty="0" sz="2400" spc="40">
                <a:solidFill>
                  <a:srgbClr val="0D0D0D"/>
                </a:solidFill>
                <a:latin typeface="Georgia"/>
                <a:cs typeface="Georgia"/>
              </a:rPr>
              <a:t>).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EB3C9F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68986" rIns="0" bIns="0" rtlCol="0" vert="horz">
            <a:spAutoFit/>
          </a:bodyPr>
          <a:lstStyle/>
          <a:p>
            <a:pPr marL="2602865">
              <a:lnSpc>
                <a:spcPct val="100000"/>
              </a:lnSpc>
              <a:spcBef>
                <a:spcPts val="105"/>
              </a:spcBef>
            </a:pPr>
            <a:r>
              <a:rPr dirty="0" spc="-555"/>
              <a:t>CONCLUSION: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16572" y="1908111"/>
            <a:ext cx="6749415" cy="372617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25"/>
              </a:spcBef>
              <a:buClr>
                <a:srgbClr val="EB3C9F"/>
              </a:buClr>
              <a:buSzPct val="76562"/>
              <a:buAutoNum type="arabicParenR"/>
              <a:tabLst>
                <a:tab pos="354965" algn="l"/>
              </a:tabLst>
            </a:pPr>
            <a:r>
              <a:rPr dirty="0" sz="3200" spc="-470" b="1">
                <a:solidFill>
                  <a:srgbClr val="B1126C"/>
                </a:solidFill>
                <a:latin typeface="Times New Roman"/>
                <a:cs typeface="Times New Roman"/>
              </a:rPr>
              <a:t>HTML</a:t>
            </a:r>
            <a:r>
              <a:rPr dirty="0" sz="3200" spc="-50" b="1">
                <a:solidFill>
                  <a:srgbClr val="B1126C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Microsoft Sans Serif"/>
                <a:cs typeface="Microsoft Sans Serif"/>
              </a:rPr>
              <a:t>→</a:t>
            </a:r>
            <a:r>
              <a:rPr dirty="0" sz="2600" spc="-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600">
                <a:solidFill>
                  <a:srgbClr val="404040"/>
                </a:solidFill>
                <a:latin typeface="Trebuchet MS"/>
                <a:cs typeface="Trebuchet MS"/>
              </a:rPr>
              <a:t>Provides</a:t>
            </a:r>
            <a:r>
              <a:rPr dirty="0" sz="2600" spc="-8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600" spc="-10">
                <a:solidFill>
                  <a:srgbClr val="404040"/>
                </a:solidFill>
                <a:latin typeface="Trebuchet MS"/>
                <a:cs typeface="Trebuchet MS"/>
              </a:rPr>
              <a:t>structure.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25"/>
              </a:spcBef>
              <a:buClr>
                <a:srgbClr val="EB3C9F"/>
              </a:buClr>
              <a:buFont typeface="Times New Roman"/>
              <a:buAutoNum type="arabicParenR"/>
            </a:pPr>
            <a:endParaRPr sz="26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buClr>
                <a:srgbClr val="EB3C9F"/>
              </a:buClr>
              <a:buSzPct val="76562"/>
              <a:buAutoNum type="arabicParenR"/>
              <a:tabLst>
                <a:tab pos="354965" algn="l"/>
              </a:tabLst>
            </a:pPr>
            <a:r>
              <a:rPr dirty="0" sz="3200" spc="-140" b="1">
                <a:solidFill>
                  <a:srgbClr val="B1126C"/>
                </a:solidFill>
                <a:latin typeface="Times New Roman"/>
                <a:cs typeface="Times New Roman"/>
              </a:rPr>
              <a:t>CSS</a:t>
            </a:r>
            <a:r>
              <a:rPr dirty="0" sz="3200" spc="-65" b="1">
                <a:solidFill>
                  <a:srgbClr val="B1126C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Microsoft Sans Serif"/>
                <a:cs typeface="Microsoft Sans Serif"/>
              </a:rPr>
              <a:t>→</a:t>
            </a:r>
            <a:r>
              <a:rPr dirty="0" sz="2600" spc="-10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600">
                <a:solidFill>
                  <a:srgbClr val="404040"/>
                </a:solidFill>
                <a:latin typeface="Trebuchet MS"/>
                <a:cs typeface="Trebuchet MS"/>
              </a:rPr>
              <a:t>Adds</a:t>
            </a:r>
            <a:r>
              <a:rPr dirty="0" sz="26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solidFill>
                  <a:srgbClr val="404040"/>
                </a:solidFill>
                <a:latin typeface="Trebuchet MS"/>
                <a:cs typeface="Trebuchet MS"/>
              </a:rPr>
              <a:t>style</a:t>
            </a:r>
            <a:r>
              <a:rPr dirty="0" sz="2600" spc="-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dirty="0" sz="2600" spc="-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600" spc="-10">
                <a:solidFill>
                  <a:srgbClr val="404040"/>
                </a:solidFill>
                <a:latin typeface="Trebuchet MS"/>
                <a:cs typeface="Trebuchet MS"/>
              </a:rPr>
              <a:t>design.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30"/>
              </a:spcBef>
              <a:buClr>
                <a:srgbClr val="EB3C9F"/>
              </a:buClr>
              <a:buFont typeface="Times New Roman"/>
              <a:buAutoNum type="arabicParenR"/>
            </a:pPr>
            <a:endParaRPr sz="26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buClr>
                <a:srgbClr val="EB3C9F"/>
              </a:buClr>
              <a:buSzPct val="76562"/>
              <a:buAutoNum type="arabicParenR"/>
              <a:tabLst>
                <a:tab pos="354965" algn="l"/>
              </a:tabLst>
            </a:pPr>
            <a:r>
              <a:rPr dirty="0" sz="3200" spc="-155" b="1">
                <a:solidFill>
                  <a:srgbClr val="B1126C"/>
                </a:solidFill>
                <a:latin typeface="Times New Roman"/>
                <a:cs typeface="Times New Roman"/>
              </a:rPr>
              <a:t>JAVASCRIPT</a:t>
            </a:r>
            <a:r>
              <a:rPr dirty="0" sz="3200" spc="-20" b="1">
                <a:solidFill>
                  <a:srgbClr val="B1126C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Microsoft Sans Serif"/>
                <a:cs typeface="Microsoft Sans Serif"/>
              </a:rPr>
              <a:t>→</a:t>
            </a:r>
            <a:r>
              <a:rPr dirty="0" sz="2600" spc="7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600">
                <a:solidFill>
                  <a:srgbClr val="404040"/>
                </a:solidFill>
                <a:latin typeface="Trebuchet MS"/>
                <a:cs typeface="Trebuchet MS"/>
              </a:rPr>
              <a:t>Brings</a:t>
            </a:r>
            <a:r>
              <a:rPr dirty="0" sz="2600" spc="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600" spc="-10">
                <a:solidFill>
                  <a:srgbClr val="404040"/>
                </a:solidFill>
                <a:latin typeface="Trebuchet MS"/>
                <a:cs typeface="Trebuchet MS"/>
              </a:rPr>
              <a:t>interactivity.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50"/>
              </a:spcBef>
              <a:buClr>
                <a:srgbClr val="EB3C9F"/>
              </a:buClr>
              <a:buFont typeface="Times New Roman"/>
              <a:buAutoNum type="arabicParenR"/>
            </a:pPr>
            <a:endParaRPr sz="2600">
              <a:latin typeface="Trebuchet MS"/>
              <a:cs typeface="Trebuchet MS"/>
            </a:endParaRPr>
          </a:p>
          <a:p>
            <a:pPr marL="354965" indent="-342265">
              <a:lnSpc>
                <a:spcPts val="3570"/>
              </a:lnSpc>
              <a:buClr>
                <a:srgbClr val="EB3C9F"/>
              </a:buClr>
              <a:buSzPct val="76562"/>
              <a:buAutoNum type="arabicParenR"/>
              <a:tabLst>
                <a:tab pos="354965" algn="l"/>
              </a:tabLst>
            </a:pPr>
            <a:r>
              <a:rPr dirty="0" sz="3200" spc="-280" b="1">
                <a:solidFill>
                  <a:srgbClr val="B1126C"/>
                </a:solidFill>
                <a:latin typeface="Times New Roman"/>
                <a:cs typeface="Times New Roman"/>
              </a:rPr>
              <a:t>TOGETHER</a:t>
            </a:r>
            <a:r>
              <a:rPr dirty="0" sz="3200" spc="-280" b="1">
                <a:solidFill>
                  <a:srgbClr val="404040"/>
                </a:solidFill>
                <a:latin typeface="Times New Roman"/>
                <a:cs typeface="Times New Roman"/>
              </a:rPr>
              <a:t>,</a:t>
            </a:r>
            <a:r>
              <a:rPr dirty="0" sz="3200" spc="-2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404040"/>
                </a:solidFill>
                <a:latin typeface="Trebuchet MS"/>
                <a:cs typeface="Trebuchet MS"/>
              </a:rPr>
              <a:t>they</a:t>
            </a:r>
            <a:r>
              <a:rPr dirty="0" sz="2600" spc="-1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solidFill>
                  <a:srgbClr val="404040"/>
                </a:solidFill>
                <a:latin typeface="Trebuchet MS"/>
                <a:cs typeface="Trebuchet MS"/>
              </a:rPr>
              <a:t>form</a:t>
            </a:r>
            <a:r>
              <a:rPr dirty="0" sz="26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dirty="0" sz="2600" spc="-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solidFill>
                  <a:srgbClr val="404040"/>
                </a:solidFill>
                <a:latin typeface="Trebuchet MS"/>
                <a:cs typeface="Trebuchet MS"/>
              </a:rPr>
              <a:t>foundation</a:t>
            </a:r>
            <a:r>
              <a:rPr dirty="0" sz="2600" spc="-8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600" spc="-25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endParaRPr sz="2600">
              <a:latin typeface="Trebuchet MS"/>
              <a:cs typeface="Trebuchet MS"/>
            </a:endParaRPr>
          </a:p>
          <a:p>
            <a:pPr marL="355600">
              <a:lnSpc>
                <a:spcPts val="2850"/>
              </a:lnSpc>
            </a:pPr>
            <a:r>
              <a:rPr dirty="0" sz="2600" b="1">
                <a:solidFill>
                  <a:srgbClr val="404040"/>
                </a:solidFill>
                <a:latin typeface="Trebuchet MS"/>
                <a:cs typeface="Trebuchet MS"/>
              </a:rPr>
              <a:t>modern</a:t>
            </a:r>
            <a:r>
              <a:rPr dirty="0" sz="2600" spc="-3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600" b="1">
                <a:solidFill>
                  <a:srgbClr val="404040"/>
                </a:solidFill>
                <a:latin typeface="Trebuchet MS"/>
                <a:cs typeface="Trebuchet MS"/>
              </a:rPr>
              <a:t>web</a:t>
            </a:r>
            <a:r>
              <a:rPr dirty="0" sz="2600" spc="-8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600" spc="-10" b="1">
                <a:solidFill>
                  <a:srgbClr val="404040"/>
                </a:solidFill>
                <a:latin typeface="Trebuchet MS"/>
                <a:cs typeface="Trebuchet MS"/>
              </a:rPr>
              <a:t>development</a:t>
            </a:r>
            <a:r>
              <a:rPr dirty="0" sz="2600" spc="-1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26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9875" y="1247775"/>
            <a:ext cx="4272026" cy="42625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4010025"/>
            <a:ext cx="8601075" cy="2847975"/>
            <a:chOff x="0" y="4010025"/>
            <a:chExt cx="8601075" cy="2847975"/>
          </a:xfrm>
        </p:grpSpPr>
        <p:sp>
          <p:nvSpPr>
            <p:cNvPr id="3" name="object 3" descr="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3C9F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0525" y="4467225"/>
              <a:ext cx="8210550" cy="19431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38960" y="330263"/>
            <a:ext cx="5713730" cy="1492885"/>
          </a:xfrm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12700" marR="5080" indent="371475">
              <a:lnSpc>
                <a:spcPct val="100400"/>
              </a:lnSpc>
              <a:spcBef>
                <a:spcPts val="85"/>
              </a:spcBef>
              <a:tabLst>
                <a:tab pos="1574800" algn="l"/>
              </a:tabLst>
            </a:pPr>
            <a:r>
              <a:rPr dirty="0" spc="-570">
                <a:solidFill>
                  <a:srgbClr val="9639CF"/>
                </a:solidFill>
              </a:rPr>
              <a:t>INTRODUCTION</a:t>
            </a:r>
            <a:r>
              <a:rPr dirty="0" spc="90">
                <a:solidFill>
                  <a:srgbClr val="9639CF"/>
                </a:solidFill>
              </a:rPr>
              <a:t> </a:t>
            </a:r>
            <a:r>
              <a:rPr dirty="0" spc="-620">
                <a:solidFill>
                  <a:srgbClr val="9639CF"/>
                </a:solidFill>
              </a:rPr>
              <a:t>TO </a:t>
            </a:r>
            <a:r>
              <a:rPr dirty="0" spc="-465">
                <a:solidFill>
                  <a:srgbClr val="9639CF"/>
                </a:solidFill>
              </a:rPr>
              <a:t>WEB</a:t>
            </a:r>
            <a:r>
              <a:rPr dirty="0">
                <a:solidFill>
                  <a:srgbClr val="9639CF"/>
                </a:solidFill>
              </a:rPr>
              <a:t>	</a:t>
            </a:r>
            <a:r>
              <a:rPr dirty="0" spc="-495">
                <a:solidFill>
                  <a:srgbClr val="9639CF"/>
                </a:solidFill>
              </a:rPr>
              <a:t>DEVELOPMENT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506094" y="2117089"/>
            <a:ext cx="8067675" cy="18611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ts val="2865"/>
              </a:lnSpc>
              <a:spcBef>
                <a:spcPts val="105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2400" spc="-110">
                <a:latin typeface="Microsoft Sans Serif"/>
                <a:cs typeface="Microsoft Sans Serif"/>
              </a:rPr>
              <a:t>Web</a:t>
            </a:r>
            <a:r>
              <a:rPr dirty="0" sz="2400" spc="-50">
                <a:latin typeface="Microsoft Sans Serif"/>
                <a:cs typeface="Microsoft Sans Serif"/>
              </a:rPr>
              <a:t> </a:t>
            </a:r>
            <a:r>
              <a:rPr dirty="0" sz="2400" spc="-60">
                <a:latin typeface="Microsoft Sans Serif"/>
                <a:cs typeface="Microsoft Sans Serif"/>
              </a:rPr>
              <a:t>development</a:t>
            </a:r>
            <a:r>
              <a:rPr dirty="0" sz="2400" spc="-100">
                <a:latin typeface="Microsoft Sans Serif"/>
                <a:cs typeface="Microsoft Sans Serif"/>
              </a:rPr>
              <a:t> </a:t>
            </a:r>
            <a:r>
              <a:rPr dirty="0" sz="2400" spc="-165">
                <a:latin typeface="Microsoft Sans Serif"/>
                <a:cs typeface="Microsoft Sans Serif"/>
              </a:rPr>
              <a:t>means</a:t>
            </a:r>
            <a:r>
              <a:rPr dirty="0" sz="2400" spc="-80">
                <a:latin typeface="Microsoft Sans Serif"/>
                <a:cs typeface="Microsoft Sans Serif"/>
              </a:rPr>
              <a:t> </a:t>
            </a:r>
            <a:r>
              <a:rPr dirty="0" sz="2400" spc="-30">
                <a:latin typeface="Microsoft Sans Serif"/>
                <a:cs typeface="Microsoft Sans Serif"/>
              </a:rPr>
              <a:t>building</a:t>
            </a:r>
            <a:r>
              <a:rPr dirty="0" sz="2400" spc="-114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and</a:t>
            </a:r>
            <a:r>
              <a:rPr dirty="0" sz="2400" spc="-75">
                <a:latin typeface="Microsoft Sans Serif"/>
                <a:cs typeface="Microsoft Sans Serif"/>
              </a:rPr>
              <a:t> </a:t>
            </a:r>
            <a:r>
              <a:rPr dirty="0" sz="2400" spc="-30">
                <a:latin typeface="Microsoft Sans Serif"/>
                <a:cs typeface="Microsoft Sans Serif"/>
              </a:rPr>
              <a:t>maintaining</a:t>
            </a:r>
            <a:r>
              <a:rPr dirty="0" sz="2400" spc="-65">
                <a:latin typeface="Microsoft Sans Serif"/>
                <a:cs typeface="Microsoft Sans Serif"/>
              </a:rPr>
              <a:t> </a:t>
            </a:r>
            <a:r>
              <a:rPr dirty="0" sz="2400" spc="-105">
                <a:latin typeface="Microsoft Sans Serif"/>
                <a:cs typeface="Microsoft Sans Serif"/>
              </a:rPr>
              <a:t>websites.</a:t>
            </a:r>
            <a:endParaRPr sz="2400">
              <a:latin typeface="Microsoft Sans Serif"/>
              <a:cs typeface="Microsoft Sans Serif"/>
            </a:endParaRPr>
          </a:p>
          <a:p>
            <a:pPr marL="354965" indent="-342265">
              <a:lnSpc>
                <a:spcPts val="2865"/>
              </a:lnSpc>
              <a:buFont typeface="Wingdings"/>
              <a:buChar char=""/>
              <a:tabLst>
                <a:tab pos="354965" algn="l"/>
              </a:tabLst>
            </a:pPr>
            <a:r>
              <a:rPr dirty="0" sz="2400">
                <a:latin typeface="Microsoft Sans Serif"/>
                <a:cs typeface="Microsoft Sans Serif"/>
              </a:rPr>
              <a:t>It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-315">
                <a:latin typeface="Microsoft Sans Serif"/>
                <a:cs typeface="Microsoft Sans Serif"/>
              </a:rPr>
              <a:t>uses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65">
                <a:latin typeface="Microsoft Sans Serif"/>
                <a:cs typeface="Microsoft Sans Serif"/>
              </a:rPr>
              <a:t>three</a:t>
            </a:r>
            <a:r>
              <a:rPr dirty="0" sz="2400" spc="-40">
                <a:latin typeface="Microsoft Sans Serif"/>
                <a:cs typeface="Microsoft Sans Serif"/>
              </a:rPr>
              <a:t> </a:t>
            </a:r>
            <a:r>
              <a:rPr dirty="0" sz="2400" spc="-20">
                <a:latin typeface="Microsoft Sans Serif"/>
                <a:cs typeface="Microsoft Sans Serif"/>
              </a:rPr>
              <a:t>main</a:t>
            </a:r>
            <a:r>
              <a:rPr dirty="0" sz="2400" spc="-70">
                <a:latin typeface="Microsoft Sans Serif"/>
                <a:cs typeface="Microsoft Sans Serif"/>
              </a:rPr>
              <a:t> </a:t>
            </a:r>
            <a:r>
              <a:rPr dirty="0" sz="2400" spc="-140">
                <a:latin typeface="Microsoft Sans Serif"/>
                <a:cs typeface="Microsoft Sans Serif"/>
              </a:rPr>
              <a:t>technologies:</a:t>
            </a:r>
            <a:r>
              <a:rPr dirty="0" sz="2400" spc="55">
                <a:latin typeface="Microsoft Sans Serif"/>
                <a:cs typeface="Microsoft Sans Serif"/>
              </a:rPr>
              <a:t> </a:t>
            </a:r>
            <a:r>
              <a:rPr dirty="0" sz="2400" b="1">
                <a:solidFill>
                  <a:srgbClr val="006FC0"/>
                </a:solidFill>
                <a:latin typeface="Arial"/>
                <a:cs typeface="Arial"/>
              </a:rPr>
              <a:t>HTML,</a:t>
            </a:r>
            <a:r>
              <a:rPr dirty="0" sz="2400" spc="-35" b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z="2400" spc="-250" b="1">
                <a:solidFill>
                  <a:srgbClr val="006FC0"/>
                </a:solidFill>
                <a:latin typeface="Arial"/>
                <a:cs typeface="Arial"/>
              </a:rPr>
              <a:t>CSS,</a:t>
            </a:r>
            <a:r>
              <a:rPr dirty="0" sz="2400" spc="-40" b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006FC0"/>
                </a:solidFill>
                <a:latin typeface="Arial"/>
                <a:cs typeface="Arial"/>
              </a:rPr>
              <a:t>JavaScript</a:t>
            </a:r>
            <a:r>
              <a:rPr dirty="0" sz="2400" spc="-10">
                <a:solidFill>
                  <a:srgbClr val="006FC0"/>
                </a:solidFill>
                <a:latin typeface="Microsoft Sans Serif"/>
                <a:cs typeface="Microsoft Sans Serif"/>
              </a:rPr>
              <a:t>.</a:t>
            </a:r>
            <a:endParaRPr sz="2400">
              <a:latin typeface="Microsoft Sans Serif"/>
              <a:cs typeface="Microsoft Sans Serif"/>
            </a:endParaRPr>
          </a:p>
          <a:p>
            <a:pPr marL="354965" indent="-342265">
              <a:lnSpc>
                <a:spcPts val="2865"/>
              </a:lnSpc>
              <a:spcBef>
                <a:spcPts val="50"/>
              </a:spcBef>
              <a:buFont typeface="Wingdings"/>
              <a:buChar char=""/>
              <a:tabLst>
                <a:tab pos="354965" algn="l"/>
              </a:tabLst>
            </a:pPr>
            <a:r>
              <a:rPr dirty="0" sz="2400" spc="-20" b="1">
                <a:solidFill>
                  <a:srgbClr val="001F5F"/>
                </a:solidFill>
                <a:latin typeface="Arial"/>
                <a:cs typeface="Arial"/>
              </a:rPr>
              <a:t>HTML</a:t>
            </a:r>
            <a:r>
              <a:rPr dirty="0" sz="2400" spc="-135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2400" spc="-110">
                <a:latin typeface="Microsoft Sans Serif"/>
                <a:cs typeface="Microsoft Sans Serif"/>
              </a:rPr>
              <a:t>provides</a:t>
            </a:r>
            <a:r>
              <a:rPr dirty="0" sz="2400" spc="-8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the</a:t>
            </a:r>
            <a:r>
              <a:rPr dirty="0" sz="2400" spc="-114">
                <a:latin typeface="Microsoft Sans Serif"/>
                <a:cs typeface="Microsoft Sans Serif"/>
              </a:rPr>
              <a:t> </a:t>
            </a:r>
            <a:r>
              <a:rPr dirty="0" sz="2400" spc="-65">
                <a:latin typeface="Microsoft Sans Serif"/>
                <a:cs typeface="Microsoft Sans Serif"/>
              </a:rPr>
              <a:t>structure</a:t>
            </a:r>
            <a:r>
              <a:rPr dirty="0" sz="2400" spc="-40">
                <a:latin typeface="Microsoft Sans Serif"/>
                <a:cs typeface="Microsoft Sans Serif"/>
              </a:rPr>
              <a:t> </a:t>
            </a:r>
            <a:r>
              <a:rPr dirty="0" sz="2400" spc="-30">
                <a:latin typeface="Microsoft Sans Serif"/>
                <a:cs typeface="Microsoft Sans Serif"/>
              </a:rPr>
              <a:t>of</a:t>
            </a:r>
            <a:r>
              <a:rPr dirty="0" sz="2400" spc="-1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a</a:t>
            </a:r>
            <a:r>
              <a:rPr dirty="0" sz="2400" spc="-6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webpage.</a:t>
            </a:r>
            <a:endParaRPr sz="2400">
              <a:latin typeface="Microsoft Sans Serif"/>
              <a:cs typeface="Microsoft Sans Serif"/>
            </a:endParaRPr>
          </a:p>
          <a:p>
            <a:pPr marL="355600" indent="-342900">
              <a:lnSpc>
                <a:spcPts val="2865"/>
              </a:lnSpc>
              <a:buFont typeface="Wingdings"/>
              <a:buChar char=""/>
              <a:tabLst>
                <a:tab pos="355600" algn="l"/>
              </a:tabLst>
            </a:pPr>
            <a:r>
              <a:rPr dirty="0" sz="2400" spc="-375" b="1">
                <a:solidFill>
                  <a:srgbClr val="001F5F"/>
                </a:solidFill>
                <a:latin typeface="Arial"/>
                <a:cs typeface="Arial"/>
              </a:rPr>
              <a:t>CSS</a:t>
            </a:r>
            <a:r>
              <a:rPr dirty="0" sz="2400" spc="-5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2400" spc="-140">
                <a:latin typeface="Microsoft Sans Serif"/>
                <a:cs typeface="Microsoft Sans Serif"/>
              </a:rPr>
              <a:t>adds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 spc="-130">
                <a:latin typeface="Microsoft Sans Serif"/>
                <a:cs typeface="Microsoft Sans Serif"/>
              </a:rPr>
              <a:t>style</a:t>
            </a:r>
            <a:r>
              <a:rPr dirty="0" sz="2400" spc="-7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and</a:t>
            </a:r>
            <a:r>
              <a:rPr dirty="0" sz="2400" spc="-5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design.</a:t>
            </a:r>
            <a:endParaRPr sz="24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spcBef>
                <a:spcPts val="50"/>
              </a:spcBef>
              <a:buFont typeface="Wingdings"/>
              <a:buChar char=""/>
              <a:tabLst>
                <a:tab pos="354965" algn="l"/>
              </a:tabLst>
            </a:pPr>
            <a:r>
              <a:rPr dirty="0" sz="2400" spc="-30" b="1">
                <a:solidFill>
                  <a:srgbClr val="001F5F"/>
                </a:solidFill>
                <a:latin typeface="Arial"/>
                <a:cs typeface="Arial"/>
              </a:rPr>
              <a:t>JavaScript</a:t>
            </a:r>
            <a:r>
              <a:rPr dirty="0" sz="2400" spc="-13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z="2400" spc="-120">
                <a:latin typeface="Microsoft Sans Serif"/>
                <a:cs typeface="Microsoft Sans Serif"/>
              </a:rPr>
              <a:t>makes</a:t>
            </a:r>
            <a:r>
              <a:rPr dirty="0" sz="2400" spc="-8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the</a:t>
            </a:r>
            <a:r>
              <a:rPr dirty="0" sz="2400" spc="-105">
                <a:latin typeface="Microsoft Sans Serif"/>
                <a:cs typeface="Microsoft Sans Serif"/>
              </a:rPr>
              <a:t> </a:t>
            </a:r>
            <a:r>
              <a:rPr dirty="0" sz="2400" spc="-40">
                <a:latin typeface="Microsoft Sans Serif"/>
                <a:cs typeface="Microsoft Sans Serif"/>
              </a:rPr>
              <a:t>interactive</a:t>
            </a:r>
            <a:r>
              <a:rPr dirty="0" sz="2400" spc="-105">
                <a:latin typeface="Microsoft Sans Serif"/>
                <a:cs typeface="Microsoft Sans Serif"/>
              </a:rPr>
              <a:t> </a:t>
            </a:r>
            <a:r>
              <a:rPr dirty="0" sz="2400" spc="-20">
                <a:latin typeface="Microsoft Sans Serif"/>
                <a:cs typeface="Microsoft Sans Serif"/>
              </a:rPr>
              <a:t>and</a:t>
            </a:r>
            <a:r>
              <a:rPr dirty="0" sz="2400" spc="-130">
                <a:latin typeface="Microsoft Sans Serif"/>
                <a:cs typeface="Microsoft Sans Serif"/>
              </a:rPr>
              <a:t> </a:t>
            </a:r>
            <a:r>
              <a:rPr dirty="0" sz="2400" spc="-50">
                <a:latin typeface="Microsoft Sans Serif"/>
                <a:cs typeface="Microsoft Sans Serif"/>
              </a:rPr>
              <a:t>dynamic</a:t>
            </a:r>
            <a:r>
              <a:rPr dirty="0" sz="2400" spc="-55">
                <a:latin typeface="Microsoft Sans Serif"/>
                <a:cs typeface="Microsoft Sans Serif"/>
              </a:rPr>
              <a:t> </a:t>
            </a:r>
            <a:r>
              <a:rPr dirty="0" sz="2400" spc="-20">
                <a:latin typeface="Microsoft Sans Serif"/>
                <a:cs typeface="Microsoft Sans Serif"/>
              </a:rPr>
              <a:t>page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EB3C9F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94354" y="614743"/>
            <a:ext cx="3768090" cy="758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715">
                <a:solidFill>
                  <a:srgbClr val="9639CF"/>
                </a:solidFill>
              </a:rPr>
              <a:t>HTML</a:t>
            </a:r>
            <a:r>
              <a:rPr dirty="0" spc="10">
                <a:solidFill>
                  <a:srgbClr val="9639CF"/>
                </a:solidFill>
              </a:rPr>
              <a:t> </a:t>
            </a:r>
            <a:r>
              <a:rPr dirty="0" spc="-145">
                <a:solidFill>
                  <a:srgbClr val="9639CF"/>
                </a:solidFill>
              </a:rPr>
              <a:t>BASICS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14032" y="1727580"/>
            <a:ext cx="5166995" cy="413321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355600" marR="1247140" indent="-351790">
              <a:lnSpc>
                <a:spcPts val="3829"/>
              </a:lnSpc>
              <a:spcBef>
                <a:spcPts val="265"/>
              </a:spcBef>
              <a:buSzPct val="95312"/>
              <a:buFont typeface="Wingdings"/>
              <a:buChar char=""/>
              <a:tabLst>
                <a:tab pos="355600" algn="l"/>
                <a:tab pos="373380" algn="l"/>
              </a:tabLst>
            </a:pPr>
            <a:r>
              <a:rPr dirty="0" sz="3200" b="1">
                <a:solidFill>
                  <a:srgbClr val="171717"/>
                </a:solidFill>
                <a:latin typeface="Times New Roman"/>
                <a:cs typeface="Times New Roman"/>
              </a:rPr>
              <a:t>HTML</a:t>
            </a:r>
            <a:r>
              <a:rPr dirty="0" sz="3200" spc="-40" b="1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171717"/>
                </a:solidFill>
                <a:latin typeface="Times New Roman"/>
                <a:cs typeface="Times New Roman"/>
              </a:rPr>
              <a:t>=</a:t>
            </a:r>
            <a:r>
              <a:rPr dirty="0" sz="3200" spc="-45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dirty="0" sz="3200" spc="-10" b="1">
                <a:solidFill>
                  <a:srgbClr val="161E21"/>
                </a:solidFill>
                <a:latin typeface="Times New Roman"/>
                <a:cs typeface="Times New Roman"/>
              </a:rPr>
              <a:t>HyperText </a:t>
            </a:r>
            <a:r>
              <a:rPr dirty="0" sz="3200" b="1">
                <a:solidFill>
                  <a:srgbClr val="161E21"/>
                </a:solidFill>
                <a:latin typeface="Times New Roman"/>
                <a:cs typeface="Times New Roman"/>
              </a:rPr>
              <a:t>Markup</a:t>
            </a:r>
            <a:r>
              <a:rPr dirty="0" sz="3200" spc="-120" b="1">
                <a:solidFill>
                  <a:srgbClr val="161E21"/>
                </a:solidFill>
                <a:latin typeface="Times New Roman"/>
                <a:cs typeface="Times New Roman"/>
              </a:rPr>
              <a:t> </a:t>
            </a:r>
            <a:r>
              <a:rPr dirty="0" sz="3200" spc="-10" b="1">
                <a:solidFill>
                  <a:srgbClr val="161E21"/>
                </a:solidFill>
                <a:latin typeface="Times New Roman"/>
                <a:cs typeface="Times New Roman"/>
              </a:rPr>
              <a:t>Language.</a:t>
            </a:r>
            <a:endParaRPr sz="3200">
              <a:latin typeface="Times New Roman"/>
              <a:cs typeface="Times New Roman"/>
            </a:endParaRPr>
          </a:p>
          <a:p>
            <a:pPr marL="355600" marR="684530" indent="-351790">
              <a:lnSpc>
                <a:spcPts val="3829"/>
              </a:lnSpc>
              <a:spcBef>
                <a:spcPts val="75"/>
              </a:spcBef>
              <a:buSzPct val="95312"/>
              <a:buFont typeface="Wingdings"/>
              <a:buChar char=""/>
              <a:tabLst>
                <a:tab pos="355600" algn="l"/>
                <a:tab pos="373380" algn="l"/>
              </a:tabLst>
            </a:pPr>
            <a:r>
              <a:rPr dirty="0" sz="3200">
                <a:latin typeface="Times New Roman"/>
                <a:cs typeface="Times New Roman"/>
              </a:rPr>
              <a:t>It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is</a:t>
            </a:r>
            <a:r>
              <a:rPr dirty="0" sz="3200" spc="-7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the</a:t>
            </a:r>
            <a:r>
              <a:rPr dirty="0" sz="3200" spc="-3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backbone</a:t>
            </a:r>
            <a:r>
              <a:rPr dirty="0" sz="3200" spc="-4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of</a:t>
            </a:r>
            <a:r>
              <a:rPr dirty="0" sz="3200" spc="-45">
                <a:latin typeface="Times New Roman"/>
                <a:cs typeface="Times New Roman"/>
              </a:rPr>
              <a:t> </a:t>
            </a:r>
            <a:r>
              <a:rPr dirty="0" sz="3200" spc="-25">
                <a:latin typeface="Times New Roman"/>
                <a:cs typeface="Times New Roman"/>
              </a:rPr>
              <a:t>web </a:t>
            </a:r>
            <a:r>
              <a:rPr dirty="0" sz="3200" spc="-10">
                <a:latin typeface="Times New Roman"/>
                <a:cs typeface="Times New Roman"/>
              </a:rPr>
              <a:t>pages.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51790">
              <a:lnSpc>
                <a:spcPts val="3829"/>
              </a:lnSpc>
              <a:buSzPct val="95312"/>
              <a:buFont typeface="Wingdings"/>
              <a:buChar char=""/>
              <a:tabLst>
                <a:tab pos="355600" algn="l"/>
                <a:tab pos="373380" algn="l"/>
              </a:tabLst>
            </a:pPr>
            <a:r>
              <a:rPr dirty="0" sz="3200">
                <a:latin typeface="Times New Roman"/>
                <a:cs typeface="Times New Roman"/>
              </a:rPr>
              <a:t>Defines</a:t>
            </a:r>
            <a:r>
              <a:rPr dirty="0" sz="3200" spc="-5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structure</a:t>
            </a:r>
            <a:r>
              <a:rPr dirty="0" sz="3200" spc="-6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and</a:t>
            </a:r>
            <a:r>
              <a:rPr dirty="0" sz="3200" spc="-8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content </a:t>
            </a:r>
            <a:r>
              <a:rPr dirty="0" sz="3200">
                <a:latin typeface="Times New Roman"/>
                <a:cs typeface="Times New Roman"/>
              </a:rPr>
              <a:t>of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webpage.</a:t>
            </a:r>
            <a:endParaRPr sz="3200">
              <a:latin typeface="Times New Roman"/>
              <a:cs typeface="Times New Roman"/>
            </a:endParaRPr>
          </a:p>
          <a:p>
            <a:pPr marL="374015" indent="-369570">
              <a:lnSpc>
                <a:spcPts val="4305"/>
              </a:lnSpc>
              <a:buSzPct val="95312"/>
              <a:buFont typeface="Wingdings"/>
              <a:buChar char=""/>
              <a:tabLst>
                <a:tab pos="374015" algn="l"/>
              </a:tabLst>
            </a:pPr>
            <a:r>
              <a:rPr dirty="0" sz="3200">
                <a:latin typeface="Times New Roman"/>
                <a:cs typeface="Times New Roman"/>
              </a:rPr>
              <a:t>Uses</a:t>
            </a:r>
            <a:r>
              <a:rPr dirty="0" sz="3200" spc="-7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tags</a:t>
            </a:r>
            <a:r>
              <a:rPr dirty="0" sz="3200" spc="-4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like</a:t>
            </a:r>
            <a:r>
              <a:rPr dirty="0" sz="3200" spc="25">
                <a:latin typeface="Times New Roman"/>
                <a:cs typeface="Times New Roman"/>
              </a:rPr>
              <a:t> </a:t>
            </a:r>
            <a:r>
              <a:rPr dirty="0" sz="3950" spc="-275" b="1">
                <a:solidFill>
                  <a:srgbClr val="006FC0"/>
                </a:solidFill>
                <a:latin typeface="Arial"/>
                <a:cs typeface="Arial"/>
              </a:rPr>
              <a:t>&lt;p&gt;</a:t>
            </a:r>
            <a:r>
              <a:rPr dirty="0" sz="3200" spc="-275" b="1">
                <a:solidFill>
                  <a:srgbClr val="006FC0"/>
                </a:solidFill>
                <a:latin typeface="Arial"/>
                <a:cs typeface="Arial"/>
              </a:rPr>
              <a:t>,</a:t>
            </a:r>
            <a:r>
              <a:rPr dirty="0" sz="3200" spc="-100" b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z="3950" spc="-380" b="1">
                <a:solidFill>
                  <a:srgbClr val="006FC0"/>
                </a:solidFill>
                <a:latin typeface="Arial"/>
                <a:cs typeface="Arial"/>
              </a:rPr>
              <a:t>&lt;h1&gt;</a:t>
            </a:r>
            <a:r>
              <a:rPr dirty="0" sz="3200" spc="-380" b="1">
                <a:solidFill>
                  <a:srgbClr val="006FC0"/>
                </a:solidFill>
                <a:latin typeface="Arial"/>
                <a:cs typeface="Arial"/>
              </a:rPr>
              <a:t>,</a:t>
            </a:r>
            <a:endParaRPr sz="3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65"/>
              </a:spcBef>
            </a:pPr>
            <a:r>
              <a:rPr dirty="0" sz="3950" spc="-505" b="1">
                <a:solidFill>
                  <a:srgbClr val="006FC0"/>
                </a:solidFill>
                <a:latin typeface="Arial"/>
                <a:cs typeface="Arial"/>
              </a:rPr>
              <a:t>&lt;img&gt;</a:t>
            </a:r>
            <a:r>
              <a:rPr dirty="0" sz="3200" spc="-505" b="1">
                <a:solidFill>
                  <a:srgbClr val="006FC0"/>
                </a:solidFill>
                <a:latin typeface="Arial"/>
                <a:cs typeface="Arial"/>
              </a:rPr>
              <a:t>,</a:t>
            </a:r>
            <a:r>
              <a:rPr dirty="0" sz="3200" spc="-85" b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z="3950" spc="-220" b="1">
                <a:solidFill>
                  <a:srgbClr val="006FC0"/>
                </a:solidFill>
                <a:latin typeface="Arial"/>
                <a:cs typeface="Arial"/>
              </a:rPr>
              <a:t>&lt;a&gt;</a:t>
            </a:r>
            <a:r>
              <a:rPr dirty="0" sz="3200" spc="-220" b="1">
                <a:solidFill>
                  <a:srgbClr val="006FC0"/>
                </a:solidFill>
                <a:latin typeface="Arial"/>
                <a:cs typeface="Arial"/>
              </a:rPr>
              <a:t>,</a:t>
            </a:r>
            <a:r>
              <a:rPr dirty="0" sz="3200" spc="-55" b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z="3200" spc="-670" b="1">
                <a:solidFill>
                  <a:srgbClr val="006FC0"/>
                </a:solidFill>
                <a:latin typeface="Arial"/>
                <a:cs typeface="Arial"/>
              </a:rPr>
              <a:t>etc.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00750" y="1838325"/>
            <a:ext cx="3519551" cy="348145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4780" y="209186"/>
            <a:ext cx="4988560" cy="797560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5050" spc="-695" i="1">
                <a:solidFill>
                  <a:srgbClr val="9639CF"/>
                </a:solidFill>
                <a:latin typeface="Times New Roman"/>
                <a:cs typeface="Times New Roman"/>
              </a:rPr>
              <a:t>HTML</a:t>
            </a:r>
            <a:r>
              <a:rPr dirty="0" sz="5050" spc="-65" i="1">
                <a:solidFill>
                  <a:srgbClr val="9639CF"/>
                </a:solidFill>
                <a:latin typeface="Times New Roman"/>
                <a:cs typeface="Times New Roman"/>
              </a:rPr>
              <a:t> </a:t>
            </a:r>
            <a:r>
              <a:rPr dirty="0" sz="5050" spc="-455" i="1">
                <a:solidFill>
                  <a:srgbClr val="9639CF"/>
                </a:solidFill>
                <a:latin typeface="Times New Roman"/>
                <a:cs typeface="Times New Roman"/>
              </a:rPr>
              <a:t>STRUCTURE</a:t>
            </a:r>
            <a:endParaRPr sz="505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76605" y="1496123"/>
            <a:ext cx="2915920" cy="4232275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25"/>
              </a:spcBef>
              <a:buClr>
                <a:srgbClr val="EB3C9F"/>
              </a:buClr>
              <a:buSzPct val="77500"/>
              <a:buFont typeface="Wingdings"/>
              <a:buChar char=""/>
              <a:tabLst>
                <a:tab pos="355600" algn="l"/>
              </a:tabLst>
            </a:pPr>
            <a:r>
              <a:rPr dirty="0" sz="2000">
                <a:solidFill>
                  <a:srgbClr val="0D0D0D"/>
                </a:solidFill>
                <a:latin typeface="Calibri"/>
                <a:cs typeface="Calibri"/>
              </a:rPr>
              <a:t>&lt;!DOCTYPE</a:t>
            </a:r>
            <a:r>
              <a:rPr dirty="0" sz="2000" spc="-7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0D0D0D"/>
                </a:solidFill>
                <a:latin typeface="Calibri"/>
                <a:cs typeface="Calibri"/>
              </a:rPr>
              <a:t>html&gt;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rgbClr val="EB3C9F"/>
              </a:buClr>
              <a:buSzPct val="77500"/>
              <a:buFont typeface="Wingdings"/>
              <a:buChar char=""/>
              <a:tabLst>
                <a:tab pos="355600" algn="l"/>
              </a:tabLst>
            </a:pPr>
            <a:r>
              <a:rPr dirty="0" sz="2000" spc="-10">
                <a:solidFill>
                  <a:srgbClr val="0D0D0D"/>
                </a:solidFill>
                <a:latin typeface="Calibri"/>
                <a:cs typeface="Calibri"/>
              </a:rPr>
              <a:t>&lt;html&gt;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25"/>
              </a:spcBef>
              <a:buClr>
                <a:srgbClr val="EB3C9F"/>
              </a:buClr>
              <a:buSzPct val="77500"/>
              <a:buFont typeface="Wingdings"/>
              <a:buChar char=""/>
              <a:tabLst>
                <a:tab pos="355600" algn="l"/>
              </a:tabLst>
            </a:pPr>
            <a:r>
              <a:rPr dirty="0" sz="2000" spc="-10">
                <a:solidFill>
                  <a:srgbClr val="0D0D0D"/>
                </a:solidFill>
                <a:latin typeface="Calibri"/>
                <a:cs typeface="Calibri"/>
              </a:rPr>
              <a:t>&lt;head&gt;</a:t>
            </a:r>
            <a:endParaRPr sz="2000">
              <a:latin typeface="Calibri"/>
              <a:cs typeface="Calibri"/>
            </a:endParaRPr>
          </a:p>
          <a:p>
            <a:pPr marL="355600" marR="931544" indent="-343535">
              <a:lnSpc>
                <a:spcPts val="1950"/>
              </a:lnSpc>
              <a:spcBef>
                <a:spcPts val="969"/>
              </a:spcBef>
              <a:buFont typeface="Wingdings"/>
              <a:buChar char=""/>
              <a:tabLst>
                <a:tab pos="355600" algn="l"/>
                <a:tab pos="469900" algn="l"/>
              </a:tabLst>
            </a:pPr>
            <a:r>
              <a:rPr dirty="0" sz="1550">
                <a:solidFill>
                  <a:srgbClr val="EB3C9F"/>
                </a:solidFill>
                <a:latin typeface="Times New Roman"/>
                <a:cs typeface="Times New Roman"/>
              </a:rPr>
              <a:t>	</a:t>
            </a:r>
            <a:r>
              <a:rPr dirty="0" sz="2000">
                <a:solidFill>
                  <a:srgbClr val="0D0D0D"/>
                </a:solidFill>
                <a:latin typeface="Calibri"/>
                <a:cs typeface="Calibri"/>
              </a:rPr>
              <a:t>&lt;title&gt;My</a:t>
            </a:r>
            <a:r>
              <a:rPr dirty="0" sz="2000" spc="-8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0D0D0D"/>
                </a:solidFill>
                <a:latin typeface="Calibri"/>
                <a:cs typeface="Calibri"/>
              </a:rPr>
              <a:t>First </a:t>
            </a:r>
            <a:r>
              <a:rPr dirty="0" sz="2000" spc="-10">
                <a:solidFill>
                  <a:srgbClr val="0D0D0D"/>
                </a:solidFill>
                <a:latin typeface="Calibri"/>
                <a:cs typeface="Calibri"/>
              </a:rPr>
              <a:t>Page&lt;/title&gt;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45"/>
              </a:spcBef>
              <a:buClr>
                <a:srgbClr val="EB3C9F"/>
              </a:buClr>
              <a:buSzPct val="77500"/>
              <a:buFont typeface="Wingdings"/>
              <a:buChar char=""/>
              <a:tabLst>
                <a:tab pos="355600" algn="l"/>
              </a:tabLst>
            </a:pPr>
            <a:r>
              <a:rPr dirty="0" sz="2000" spc="-10">
                <a:solidFill>
                  <a:srgbClr val="0D0D0D"/>
                </a:solidFill>
                <a:latin typeface="Calibri"/>
                <a:cs typeface="Calibri"/>
              </a:rPr>
              <a:t>&lt;/head&gt;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50"/>
              </a:spcBef>
              <a:buClr>
                <a:srgbClr val="EB3C9F"/>
              </a:buClr>
              <a:buSzPct val="77500"/>
              <a:buFont typeface="Wingdings"/>
              <a:buChar char=""/>
              <a:tabLst>
                <a:tab pos="355600" algn="l"/>
              </a:tabLst>
            </a:pPr>
            <a:r>
              <a:rPr dirty="0" sz="2000" spc="-10">
                <a:solidFill>
                  <a:srgbClr val="0D0D0D"/>
                </a:solidFill>
                <a:latin typeface="Calibri"/>
                <a:cs typeface="Calibri"/>
              </a:rPr>
              <a:t>&lt;body&gt;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530"/>
              </a:spcBef>
              <a:buClr>
                <a:srgbClr val="EB3C9F"/>
              </a:buClr>
              <a:buSzPct val="77500"/>
              <a:buFont typeface="Wingdings"/>
              <a:buChar char=""/>
              <a:tabLst>
                <a:tab pos="469900" algn="l"/>
              </a:tabLst>
            </a:pPr>
            <a:r>
              <a:rPr dirty="0" sz="2000">
                <a:solidFill>
                  <a:srgbClr val="0D0D0D"/>
                </a:solidFill>
                <a:latin typeface="Calibri"/>
                <a:cs typeface="Calibri"/>
              </a:rPr>
              <a:t>&lt;h1&gt;Hello</a:t>
            </a:r>
            <a:r>
              <a:rPr dirty="0" sz="2000" spc="-4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D0D0D"/>
                </a:solidFill>
                <a:latin typeface="Calibri"/>
                <a:cs typeface="Calibri"/>
              </a:rPr>
              <a:t>World!&lt;/h1&gt;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ts val="2175"/>
              </a:lnSpc>
              <a:spcBef>
                <a:spcPts val="530"/>
              </a:spcBef>
              <a:buClr>
                <a:srgbClr val="EB3C9F"/>
              </a:buClr>
              <a:buSzPct val="77500"/>
              <a:buFont typeface="Wingdings"/>
              <a:buChar char=""/>
              <a:tabLst>
                <a:tab pos="469900" algn="l"/>
              </a:tabLst>
            </a:pPr>
            <a:r>
              <a:rPr dirty="0" sz="2000">
                <a:solidFill>
                  <a:srgbClr val="0D0D0D"/>
                </a:solidFill>
                <a:latin typeface="Calibri"/>
                <a:cs typeface="Calibri"/>
              </a:rPr>
              <a:t>&lt;p&gt;This</a:t>
            </a:r>
            <a:r>
              <a:rPr dirty="0" sz="2000" spc="-3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D0D0D"/>
                </a:solidFill>
                <a:latin typeface="Calibri"/>
                <a:cs typeface="Calibri"/>
              </a:rPr>
              <a:t>is</a:t>
            </a:r>
            <a:r>
              <a:rPr dirty="0" sz="2000" spc="-3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000" spc="-5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ts val="2175"/>
              </a:lnSpc>
            </a:pPr>
            <a:r>
              <a:rPr dirty="0" sz="2000" spc="-10">
                <a:solidFill>
                  <a:srgbClr val="0D0D0D"/>
                </a:solidFill>
                <a:latin typeface="Calibri"/>
                <a:cs typeface="Calibri"/>
              </a:rPr>
              <a:t>paragraph.&lt;/p&gt;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rgbClr val="EB3C9F"/>
              </a:buClr>
              <a:buSzPct val="77500"/>
              <a:buFont typeface="Wingdings"/>
              <a:buChar char=""/>
              <a:tabLst>
                <a:tab pos="355600" algn="l"/>
              </a:tabLst>
            </a:pPr>
            <a:r>
              <a:rPr dirty="0" sz="2000" spc="-10">
                <a:solidFill>
                  <a:srgbClr val="0D0D0D"/>
                </a:solidFill>
                <a:latin typeface="Calibri"/>
                <a:cs typeface="Calibri"/>
              </a:rPr>
              <a:t>&lt;/body&gt;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rgbClr val="EB3C9F"/>
              </a:buClr>
              <a:buSzPct val="77500"/>
              <a:buFont typeface="Wingdings"/>
              <a:buChar char=""/>
              <a:tabLst>
                <a:tab pos="355600" algn="l"/>
              </a:tabLst>
            </a:pPr>
            <a:r>
              <a:rPr dirty="0" sz="2000" spc="-10">
                <a:solidFill>
                  <a:srgbClr val="0D0D0D"/>
                </a:solidFill>
                <a:latin typeface="Calibri"/>
                <a:cs typeface="Calibri"/>
              </a:rPr>
              <a:t>&lt;/html&gt;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045965" y="1335722"/>
            <a:ext cx="4884420" cy="25285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54965" indent="-342265">
              <a:lnSpc>
                <a:spcPts val="3290"/>
              </a:lnSpc>
              <a:spcBef>
                <a:spcPts val="125"/>
              </a:spcBef>
              <a:buFont typeface="Wingdings"/>
              <a:buChar char=""/>
              <a:tabLst>
                <a:tab pos="354965" algn="l"/>
              </a:tabLst>
            </a:pPr>
            <a:r>
              <a:rPr dirty="0" sz="2750">
                <a:solidFill>
                  <a:srgbClr val="B1126C"/>
                </a:solidFill>
                <a:latin typeface="Microsoft Sans Serif"/>
                <a:cs typeface="Microsoft Sans Serif"/>
              </a:rPr>
              <a:t>A</a:t>
            </a:r>
            <a:r>
              <a:rPr dirty="0" sz="2750" spc="-105">
                <a:solidFill>
                  <a:srgbClr val="B1126C"/>
                </a:solidFill>
                <a:latin typeface="Microsoft Sans Serif"/>
                <a:cs typeface="Microsoft Sans Serif"/>
              </a:rPr>
              <a:t> </a:t>
            </a:r>
            <a:r>
              <a:rPr dirty="0" sz="2750" spc="-160">
                <a:solidFill>
                  <a:srgbClr val="B1126C"/>
                </a:solidFill>
                <a:latin typeface="Microsoft Sans Serif"/>
                <a:cs typeface="Microsoft Sans Serif"/>
              </a:rPr>
              <a:t>basic</a:t>
            </a:r>
            <a:r>
              <a:rPr dirty="0" sz="2750" spc="-35">
                <a:solidFill>
                  <a:srgbClr val="B1126C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5">
                <a:solidFill>
                  <a:srgbClr val="B1126C"/>
                </a:solidFill>
                <a:latin typeface="Microsoft Sans Serif"/>
                <a:cs typeface="Microsoft Sans Serif"/>
              </a:rPr>
              <a:t>HTML</a:t>
            </a:r>
            <a:r>
              <a:rPr dirty="0" sz="2400" spc="-70">
                <a:solidFill>
                  <a:srgbClr val="B1126C"/>
                </a:solidFill>
                <a:latin typeface="Microsoft Sans Serif"/>
                <a:cs typeface="Microsoft Sans Serif"/>
              </a:rPr>
              <a:t> </a:t>
            </a:r>
            <a:r>
              <a:rPr dirty="0" sz="2750" spc="-35">
                <a:solidFill>
                  <a:srgbClr val="B1126C"/>
                </a:solidFill>
                <a:latin typeface="Microsoft Sans Serif"/>
                <a:cs typeface="Microsoft Sans Serif"/>
              </a:rPr>
              <a:t>page</a:t>
            </a:r>
            <a:r>
              <a:rPr dirty="0" sz="2750" spc="-75">
                <a:solidFill>
                  <a:srgbClr val="B1126C"/>
                </a:solidFill>
                <a:latin typeface="Microsoft Sans Serif"/>
                <a:cs typeface="Microsoft Sans Serif"/>
              </a:rPr>
              <a:t> </a:t>
            </a:r>
            <a:r>
              <a:rPr dirty="0" sz="2750" spc="-100">
                <a:solidFill>
                  <a:srgbClr val="B1126C"/>
                </a:solidFill>
                <a:latin typeface="Microsoft Sans Serif"/>
                <a:cs typeface="Microsoft Sans Serif"/>
              </a:rPr>
              <a:t>starts</a:t>
            </a:r>
            <a:r>
              <a:rPr dirty="0" sz="2750" spc="-20">
                <a:solidFill>
                  <a:srgbClr val="B1126C"/>
                </a:solidFill>
                <a:latin typeface="Microsoft Sans Serif"/>
                <a:cs typeface="Microsoft Sans Serif"/>
              </a:rPr>
              <a:t> with</a:t>
            </a:r>
            <a:endParaRPr sz="2750">
              <a:latin typeface="Microsoft Sans Serif"/>
              <a:cs typeface="Microsoft Sans Serif"/>
            </a:endParaRPr>
          </a:p>
          <a:p>
            <a:pPr marL="355600">
              <a:lnSpc>
                <a:spcPts val="2870"/>
              </a:lnSpc>
            </a:pPr>
            <a:r>
              <a:rPr dirty="0" sz="2400" spc="-130">
                <a:solidFill>
                  <a:srgbClr val="006FC0"/>
                </a:solidFill>
                <a:latin typeface="Microsoft Sans Serif"/>
                <a:cs typeface="Microsoft Sans Serif"/>
              </a:rPr>
              <a:t>&lt;!DOCTYPE</a:t>
            </a:r>
            <a:r>
              <a:rPr dirty="0" sz="2400" spc="1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006FC0"/>
                </a:solidFill>
                <a:latin typeface="Microsoft Sans Serif"/>
                <a:cs typeface="Microsoft Sans Serif"/>
              </a:rPr>
              <a:t>html</a:t>
            </a:r>
            <a:r>
              <a:rPr dirty="0" sz="2000" spc="-10">
                <a:solidFill>
                  <a:srgbClr val="006FC0"/>
                </a:solidFill>
                <a:latin typeface="Microsoft Sans Serif"/>
                <a:cs typeface="Microsoft Sans Serif"/>
              </a:rPr>
              <a:t>&gt;</a:t>
            </a:r>
            <a:r>
              <a:rPr dirty="0" sz="1550" spc="-10">
                <a:solidFill>
                  <a:srgbClr val="006FC0"/>
                </a:solidFill>
                <a:latin typeface="Microsoft Sans Serif"/>
                <a:cs typeface="Microsoft Sans Serif"/>
              </a:rPr>
              <a:t>.</a:t>
            </a:r>
            <a:endParaRPr sz="1550">
              <a:latin typeface="Microsoft Sans Serif"/>
              <a:cs typeface="Microsoft Sans Serif"/>
            </a:endParaRPr>
          </a:p>
          <a:p>
            <a:pPr marL="355600" marR="5080" indent="-343535">
              <a:lnSpc>
                <a:spcPts val="3379"/>
              </a:lnSpc>
              <a:spcBef>
                <a:spcPts val="12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750" spc="-50">
                <a:solidFill>
                  <a:srgbClr val="006FC0"/>
                </a:solidFill>
                <a:latin typeface="Microsoft Sans Serif"/>
                <a:cs typeface="Microsoft Sans Serif"/>
              </a:rPr>
              <a:t>&lt;head&gt;</a:t>
            </a:r>
            <a:r>
              <a:rPr dirty="0" sz="2750" spc="-21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750" spc="-110">
                <a:solidFill>
                  <a:srgbClr val="B1126C"/>
                </a:solidFill>
                <a:latin typeface="Microsoft Sans Serif"/>
                <a:cs typeface="Microsoft Sans Serif"/>
              </a:rPr>
              <a:t>contains</a:t>
            </a:r>
            <a:r>
              <a:rPr dirty="0" sz="2750" spc="-75">
                <a:solidFill>
                  <a:srgbClr val="B1126C"/>
                </a:solidFill>
                <a:latin typeface="Microsoft Sans Serif"/>
                <a:cs typeface="Microsoft Sans Serif"/>
              </a:rPr>
              <a:t> </a:t>
            </a:r>
            <a:r>
              <a:rPr dirty="0" sz="2750" spc="-20">
                <a:solidFill>
                  <a:srgbClr val="B1126C"/>
                </a:solidFill>
                <a:latin typeface="Microsoft Sans Serif"/>
                <a:cs typeface="Microsoft Sans Serif"/>
              </a:rPr>
              <a:t>page</a:t>
            </a:r>
            <a:r>
              <a:rPr dirty="0" sz="2750" spc="-150">
                <a:solidFill>
                  <a:srgbClr val="B1126C"/>
                </a:solidFill>
                <a:latin typeface="Microsoft Sans Serif"/>
                <a:cs typeface="Microsoft Sans Serif"/>
              </a:rPr>
              <a:t> </a:t>
            </a:r>
            <a:r>
              <a:rPr dirty="0" sz="2750" spc="-10">
                <a:solidFill>
                  <a:srgbClr val="B1126C"/>
                </a:solidFill>
                <a:latin typeface="Microsoft Sans Serif"/>
                <a:cs typeface="Microsoft Sans Serif"/>
              </a:rPr>
              <a:t>info</a:t>
            </a:r>
            <a:r>
              <a:rPr dirty="0" sz="2750" spc="-50">
                <a:solidFill>
                  <a:srgbClr val="B1126C"/>
                </a:solidFill>
                <a:latin typeface="Microsoft Sans Serif"/>
                <a:cs typeface="Microsoft Sans Serif"/>
              </a:rPr>
              <a:t> </a:t>
            </a:r>
            <a:r>
              <a:rPr dirty="0" sz="2750" spc="-20">
                <a:solidFill>
                  <a:srgbClr val="B1126C"/>
                </a:solidFill>
                <a:latin typeface="Microsoft Sans Serif"/>
                <a:cs typeface="Microsoft Sans Serif"/>
              </a:rPr>
              <a:t>like </a:t>
            </a:r>
            <a:r>
              <a:rPr dirty="0" sz="2750" spc="-10">
                <a:solidFill>
                  <a:srgbClr val="B1126C"/>
                </a:solidFill>
                <a:latin typeface="Microsoft Sans Serif"/>
                <a:cs typeface="Microsoft Sans Serif"/>
              </a:rPr>
              <a:t>title</a:t>
            </a:r>
            <a:r>
              <a:rPr dirty="0" sz="2400" spc="-10">
                <a:latin typeface="Microsoft Sans Serif"/>
                <a:cs typeface="Microsoft Sans Serif"/>
              </a:rPr>
              <a:t>.</a:t>
            </a:r>
            <a:endParaRPr sz="2400">
              <a:latin typeface="Microsoft Sans Serif"/>
              <a:cs typeface="Microsoft Sans Serif"/>
            </a:endParaRPr>
          </a:p>
          <a:p>
            <a:pPr marL="355600" indent="-342900">
              <a:lnSpc>
                <a:spcPts val="3180"/>
              </a:lnSpc>
              <a:buFont typeface="Wingdings"/>
              <a:buChar char=""/>
              <a:tabLst>
                <a:tab pos="355600" algn="l"/>
              </a:tabLst>
            </a:pPr>
            <a:r>
              <a:rPr dirty="0" sz="2750" spc="-20">
                <a:solidFill>
                  <a:srgbClr val="006FC0"/>
                </a:solidFill>
                <a:latin typeface="Microsoft Sans Serif"/>
                <a:cs typeface="Microsoft Sans Serif"/>
              </a:rPr>
              <a:t>&lt;body&gt;</a:t>
            </a:r>
            <a:r>
              <a:rPr dirty="0" sz="2750" spc="-13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750" spc="-110">
                <a:solidFill>
                  <a:srgbClr val="B1126C"/>
                </a:solidFill>
                <a:latin typeface="Microsoft Sans Serif"/>
                <a:cs typeface="Microsoft Sans Serif"/>
              </a:rPr>
              <a:t>contains</a:t>
            </a:r>
            <a:r>
              <a:rPr dirty="0" sz="2750" spc="-60">
                <a:solidFill>
                  <a:srgbClr val="B1126C"/>
                </a:solidFill>
                <a:latin typeface="Microsoft Sans Serif"/>
                <a:cs typeface="Microsoft Sans Serif"/>
              </a:rPr>
              <a:t> </a:t>
            </a:r>
            <a:r>
              <a:rPr dirty="0" sz="2750">
                <a:solidFill>
                  <a:srgbClr val="B1126C"/>
                </a:solidFill>
                <a:latin typeface="Microsoft Sans Serif"/>
                <a:cs typeface="Microsoft Sans Serif"/>
              </a:rPr>
              <a:t>the</a:t>
            </a:r>
            <a:r>
              <a:rPr dirty="0" sz="2750" spc="-50">
                <a:solidFill>
                  <a:srgbClr val="B1126C"/>
                </a:solidFill>
                <a:latin typeface="Microsoft Sans Serif"/>
                <a:cs typeface="Microsoft Sans Serif"/>
              </a:rPr>
              <a:t> </a:t>
            </a:r>
            <a:r>
              <a:rPr dirty="0" sz="2750" spc="-10">
                <a:solidFill>
                  <a:srgbClr val="B1126C"/>
                </a:solidFill>
                <a:latin typeface="Microsoft Sans Serif"/>
                <a:cs typeface="Microsoft Sans Serif"/>
              </a:rPr>
              <a:t>visible</a:t>
            </a:r>
            <a:endParaRPr sz="2750">
              <a:latin typeface="Microsoft Sans Serif"/>
              <a:cs typeface="Microsoft Sans Serif"/>
            </a:endParaRPr>
          </a:p>
          <a:p>
            <a:pPr marL="355600">
              <a:lnSpc>
                <a:spcPct val="100000"/>
              </a:lnSpc>
              <a:spcBef>
                <a:spcPts val="155"/>
              </a:spcBef>
            </a:pPr>
            <a:r>
              <a:rPr dirty="0" sz="2750" spc="-10">
                <a:solidFill>
                  <a:srgbClr val="B1126C"/>
                </a:solidFill>
                <a:latin typeface="Microsoft Sans Serif"/>
                <a:cs typeface="Microsoft Sans Serif"/>
              </a:rPr>
              <a:t>content</a:t>
            </a:r>
            <a:r>
              <a:rPr dirty="0" sz="1550" spc="-10">
                <a:latin typeface="Microsoft Sans Serif"/>
                <a:cs typeface="Microsoft Sans Serif"/>
              </a:rPr>
              <a:t>.</a:t>
            </a:r>
            <a:endParaRPr sz="155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24275" y="3914711"/>
            <a:ext cx="4719701" cy="258610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838200" cy="5667375"/>
          </a:xfrm>
          <a:custGeom>
            <a:avLst/>
            <a:gdLst/>
            <a:ahLst/>
            <a:cxnLst/>
            <a:rect l="l" t="t" r="r" b="b"/>
            <a:pathLst>
              <a:path w="838200" h="5667375">
                <a:moveTo>
                  <a:pt x="838200" y="0"/>
                </a:moveTo>
                <a:lnTo>
                  <a:pt x="0" y="0"/>
                </a:lnTo>
                <a:lnTo>
                  <a:pt x="0" y="5667375"/>
                </a:lnTo>
                <a:lnTo>
                  <a:pt x="838200" y="0"/>
                </a:lnTo>
                <a:close/>
              </a:path>
            </a:pathLst>
          </a:custGeom>
          <a:solidFill>
            <a:srgbClr val="EB3C9F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32025" y="176530"/>
            <a:ext cx="5345430" cy="1492250"/>
          </a:xfrm>
          <a:prstGeom prst="rect"/>
        </p:spPr>
        <p:txBody>
          <a:bodyPr wrap="square" lIns="0" tIns="10160" rIns="0" bIns="0" rtlCol="0" vert="horz">
            <a:spAutoFit/>
          </a:bodyPr>
          <a:lstStyle/>
          <a:p>
            <a:pPr marL="676910" marR="5080" indent="-664845">
              <a:lnSpc>
                <a:spcPct val="100400"/>
              </a:lnSpc>
              <a:spcBef>
                <a:spcPts val="80"/>
              </a:spcBef>
            </a:pPr>
            <a:r>
              <a:rPr dirty="0" spc="-715">
                <a:solidFill>
                  <a:srgbClr val="9639CF"/>
                </a:solidFill>
              </a:rPr>
              <a:t>HTML</a:t>
            </a:r>
            <a:r>
              <a:rPr dirty="0" spc="15">
                <a:solidFill>
                  <a:srgbClr val="9639CF"/>
                </a:solidFill>
              </a:rPr>
              <a:t> </a:t>
            </a:r>
            <a:r>
              <a:rPr dirty="0" spc="-260">
                <a:solidFill>
                  <a:srgbClr val="9639CF"/>
                </a:solidFill>
              </a:rPr>
              <a:t>FEATURES</a:t>
            </a:r>
            <a:r>
              <a:rPr dirty="0" spc="70">
                <a:solidFill>
                  <a:srgbClr val="9639CF"/>
                </a:solidFill>
              </a:rPr>
              <a:t> </a:t>
            </a:r>
            <a:r>
              <a:rPr dirty="0" spc="-50">
                <a:solidFill>
                  <a:srgbClr val="9639CF"/>
                </a:solidFill>
              </a:rPr>
              <a:t>&amp; </a:t>
            </a:r>
            <a:r>
              <a:rPr dirty="0" spc="-135">
                <a:solidFill>
                  <a:srgbClr val="9639CF"/>
                </a:solidFill>
              </a:rPr>
              <a:t>ADVANTAGES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053147" y="1936686"/>
            <a:ext cx="8698230" cy="258572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25"/>
              </a:spcBef>
              <a:buFont typeface="Wingdings"/>
              <a:buChar char=""/>
              <a:tabLst>
                <a:tab pos="469900" algn="l"/>
              </a:tabLst>
            </a:pPr>
            <a:r>
              <a:rPr dirty="0" sz="2750" spc="135">
                <a:latin typeface="Arial MT"/>
                <a:cs typeface="Arial MT"/>
              </a:rPr>
              <a:t>Simple</a:t>
            </a:r>
            <a:r>
              <a:rPr dirty="0" sz="2750" spc="-85">
                <a:latin typeface="Arial MT"/>
                <a:cs typeface="Arial MT"/>
              </a:rPr>
              <a:t> </a:t>
            </a:r>
            <a:r>
              <a:rPr dirty="0" sz="2750" spc="170">
                <a:latin typeface="Arial MT"/>
                <a:cs typeface="Arial MT"/>
              </a:rPr>
              <a:t>and</a:t>
            </a:r>
            <a:r>
              <a:rPr dirty="0" sz="2750" spc="-95">
                <a:latin typeface="Arial MT"/>
                <a:cs typeface="Arial MT"/>
              </a:rPr>
              <a:t> </a:t>
            </a:r>
            <a:r>
              <a:rPr dirty="0" sz="2750" spc="140">
                <a:latin typeface="Arial MT"/>
                <a:cs typeface="Arial MT"/>
              </a:rPr>
              <a:t>easy</a:t>
            </a:r>
            <a:r>
              <a:rPr dirty="0" sz="2750" spc="-95">
                <a:latin typeface="Arial MT"/>
                <a:cs typeface="Arial MT"/>
              </a:rPr>
              <a:t> </a:t>
            </a:r>
            <a:r>
              <a:rPr dirty="0" sz="2750" spc="210">
                <a:latin typeface="Arial MT"/>
                <a:cs typeface="Arial MT"/>
              </a:rPr>
              <a:t>to</a:t>
            </a:r>
            <a:r>
              <a:rPr dirty="0" sz="2750" spc="-110">
                <a:latin typeface="Arial MT"/>
                <a:cs typeface="Arial MT"/>
              </a:rPr>
              <a:t> </a:t>
            </a:r>
            <a:r>
              <a:rPr dirty="0" sz="2750" spc="165">
                <a:latin typeface="Arial MT"/>
                <a:cs typeface="Arial MT"/>
              </a:rPr>
              <a:t>learn</a:t>
            </a:r>
            <a:endParaRPr sz="275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80"/>
              </a:spcBef>
              <a:buFont typeface="Wingdings"/>
              <a:buChar char=""/>
              <a:tabLst>
                <a:tab pos="469900" algn="l"/>
              </a:tabLst>
            </a:pPr>
            <a:r>
              <a:rPr dirty="0" sz="2750" spc="180">
                <a:latin typeface="Arial MT"/>
                <a:cs typeface="Arial MT"/>
              </a:rPr>
              <a:t>Supported</a:t>
            </a:r>
            <a:r>
              <a:rPr dirty="0" sz="2750" spc="-95">
                <a:latin typeface="Arial MT"/>
                <a:cs typeface="Arial MT"/>
              </a:rPr>
              <a:t> </a:t>
            </a:r>
            <a:r>
              <a:rPr dirty="0" sz="2750" spc="150">
                <a:latin typeface="Arial MT"/>
                <a:cs typeface="Arial MT"/>
              </a:rPr>
              <a:t>by</a:t>
            </a:r>
            <a:r>
              <a:rPr dirty="0" sz="2750" spc="-10">
                <a:latin typeface="Arial MT"/>
                <a:cs typeface="Arial MT"/>
              </a:rPr>
              <a:t> </a:t>
            </a:r>
            <a:r>
              <a:rPr dirty="0" sz="2750" spc="125">
                <a:latin typeface="Arial MT"/>
                <a:cs typeface="Arial MT"/>
              </a:rPr>
              <a:t>all</a:t>
            </a:r>
            <a:r>
              <a:rPr dirty="0" sz="2750" spc="-85">
                <a:latin typeface="Arial MT"/>
                <a:cs typeface="Arial MT"/>
              </a:rPr>
              <a:t> </a:t>
            </a:r>
            <a:r>
              <a:rPr dirty="0" sz="2750" spc="200">
                <a:latin typeface="Arial MT"/>
                <a:cs typeface="Arial MT"/>
              </a:rPr>
              <a:t>web</a:t>
            </a:r>
            <a:r>
              <a:rPr dirty="0" sz="2750" spc="-25">
                <a:latin typeface="Arial MT"/>
                <a:cs typeface="Arial MT"/>
              </a:rPr>
              <a:t> </a:t>
            </a:r>
            <a:r>
              <a:rPr dirty="0" sz="2750" spc="145">
                <a:latin typeface="Arial MT"/>
                <a:cs typeface="Arial MT"/>
              </a:rPr>
              <a:t>browsers.</a:t>
            </a:r>
            <a:endParaRPr sz="275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80"/>
              </a:spcBef>
              <a:buFont typeface="Wingdings"/>
              <a:buChar char=""/>
              <a:tabLst>
                <a:tab pos="469900" algn="l"/>
              </a:tabLst>
            </a:pPr>
            <a:r>
              <a:rPr dirty="0" sz="2750" spc="125">
                <a:latin typeface="Arial MT"/>
                <a:cs typeface="Arial MT"/>
              </a:rPr>
              <a:t>Organizes</a:t>
            </a:r>
            <a:r>
              <a:rPr dirty="0" sz="2750" spc="-15">
                <a:latin typeface="Arial MT"/>
                <a:cs typeface="Arial MT"/>
              </a:rPr>
              <a:t> </a:t>
            </a:r>
            <a:r>
              <a:rPr dirty="0" sz="2750" spc="145">
                <a:latin typeface="Arial MT"/>
                <a:cs typeface="Arial MT"/>
              </a:rPr>
              <a:t>and</a:t>
            </a:r>
            <a:r>
              <a:rPr dirty="0" sz="2750" spc="-25">
                <a:latin typeface="Arial MT"/>
                <a:cs typeface="Arial MT"/>
              </a:rPr>
              <a:t> </a:t>
            </a:r>
            <a:r>
              <a:rPr dirty="0" sz="2750" spc="190">
                <a:latin typeface="Arial MT"/>
                <a:cs typeface="Arial MT"/>
              </a:rPr>
              <a:t>structures</a:t>
            </a:r>
            <a:r>
              <a:rPr dirty="0" sz="2750" spc="-95">
                <a:latin typeface="Arial MT"/>
                <a:cs typeface="Arial MT"/>
              </a:rPr>
              <a:t> </a:t>
            </a:r>
            <a:r>
              <a:rPr dirty="0" sz="2750" spc="185">
                <a:latin typeface="Arial MT"/>
                <a:cs typeface="Arial MT"/>
              </a:rPr>
              <a:t>content</a:t>
            </a:r>
            <a:r>
              <a:rPr dirty="0" sz="2750" spc="-15">
                <a:latin typeface="Arial MT"/>
                <a:cs typeface="Arial MT"/>
              </a:rPr>
              <a:t> </a:t>
            </a:r>
            <a:r>
              <a:rPr dirty="0" sz="2750" spc="135">
                <a:latin typeface="Arial MT"/>
                <a:cs typeface="Arial MT"/>
              </a:rPr>
              <a:t>on</a:t>
            </a:r>
            <a:r>
              <a:rPr dirty="0" sz="2750" spc="-35">
                <a:latin typeface="Arial MT"/>
                <a:cs typeface="Arial MT"/>
              </a:rPr>
              <a:t> </a:t>
            </a:r>
            <a:r>
              <a:rPr dirty="0" sz="2750" spc="125">
                <a:latin typeface="Arial MT"/>
                <a:cs typeface="Arial MT"/>
              </a:rPr>
              <a:t>webpages.</a:t>
            </a:r>
            <a:endParaRPr sz="2750">
              <a:latin typeface="Arial MT"/>
              <a:cs typeface="Arial MT"/>
            </a:endParaRPr>
          </a:p>
          <a:p>
            <a:pPr marL="469900" marR="745490" indent="-457834">
              <a:lnSpc>
                <a:spcPct val="100000"/>
              </a:lnSpc>
              <a:spcBef>
                <a:spcPts val="80"/>
              </a:spcBef>
              <a:buFont typeface="Wingdings"/>
              <a:buChar char=""/>
              <a:tabLst>
                <a:tab pos="469900" algn="l"/>
              </a:tabLst>
            </a:pPr>
            <a:r>
              <a:rPr dirty="0" sz="2750" spc="130">
                <a:latin typeface="Arial MT"/>
                <a:cs typeface="Arial MT"/>
              </a:rPr>
              <a:t>Basis</a:t>
            </a:r>
            <a:r>
              <a:rPr dirty="0" sz="2750">
                <a:latin typeface="Arial MT"/>
                <a:cs typeface="Arial MT"/>
              </a:rPr>
              <a:t> </a:t>
            </a:r>
            <a:r>
              <a:rPr dirty="0" sz="2750" spc="185">
                <a:latin typeface="Arial MT"/>
                <a:cs typeface="Arial MT"/>
              </a:rPr>
              <a:t>for</a:t>
            </a:r>
            <a:r>
              <a:rPr dirty="0" sz="2750" spc="-10">
                <a:latin typeface="Arial MT"/>
                <a:cs typeface="Arial MT"/>
              </a:rPr>
              <a:t> </a:t>
            </a:r>
            <a:r>
              <a:rPr dirty="0" sz="2750" spc="180">
                <a:latin typeface="Arial MT"/>
                <a:cs typeface="Arial MT"/>
              </a:rPr>
              <a:t>adding</a:t>
            </a:r>
            <a:r>
              <a:rPr dirty="0" sz="2750" spc="-40">
                <a:latin typeface="Arial MT"/>
                <a:cs typeface="Arial MT"/>
              </a:rPr>
              <a:t> </a:t>
            </a:r>
            <a:r>
              <a:rPr dirty="0" sz="2750" b="1">
                <a:solidFill>
                  <a:srgbClr val="006FC0"/>
                </a:solidFill>
                <a:latin typeface="Arial"/>
                <a:cs typeface="Arial"/>
              </a:rPr>
              <a:t>CSS</a:t>
            </a:r>
            <a:r>
              <a:rPr dirty="0" sz="2750" spc="-35" b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z="2750" spc="125">
                <a:latin typeface="Arial MT"/>
                <a:cs typeface="Arial MT"/>
              </a:rPr>
              <a:t>(style)</a:t>
            </a:r>
            <a:r>
              <a:rPr dirty="0" sz="2750" spc="-5">
                <a:latin typeface="Arial MT"/>
                <a:cs typeface="Arial MT"/>
              </a:rPr>
              <a:t> </a:t>
            </a:r>
            <a:r>
              <a:rPr dirty="0" sz="2750" spc="145">
                <a:latin typeface="Arial MT"/>
                <a:cs typeface="Arial MT"/>
              </a:rPr>
              <a:t>and</a:t>
            </a:r>
            <a:r>
              <a:rPr dirty="0" sz="2750">
                <a:latin typeface="Arial MT"/>
                <a:cs typeface="Arial MT"/>
              </a:rPr>
              <a:t> </a:t>
            </a:r>
            <a:r>
              <a:rPr dirty="0" sz="2750" spc="55" b="1">
                <a:solidFill>
                  <a:srgbClr val="006FC0"/>
                </a:solidFill>
                <a:latin typeface="Arial"/>
                <a:cs typeface="Arial"/>
              </a:rPr>
              <a:t>JavaScript </a:t>
            </a:r>
            <a:r>
              <a:rPr dirty="0" sz="2750" spc="145">
                <a:latin typeface="Arial MT"/>
                <a:cs typeface="Arial MT"/>
              </a:rPr>
              <a:t>(interactivity).</a:t>
            </a:r>
            <a:endParaRPr sz="275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85"/>
              </a:spcBef>
              <a:buFont typeface="Wingdings"/>
              <a:buChar char=""/>
              <a:tabLst>
                <a:tab pos="469900" algn="l"/>
              </a:tabLst>
            </a:pPr>
            <a:r>
              <a:rPr dirty="0" sz="2750" spc="130">
                <a:latin typeface="Arial MT"/>
                <a:cs typeface="Arial MT"/>
              </a:rPr>
              <a:t>Forms</a:t>
            </a:r>
            <a:r>
              <a:rPr dirty="0" sz="2750" spc="-90">
                <a:latin typeface="Arial MT"/>
                <a:cs typeface="Arial MT"/>
              </a:rPr>
              <a:t> </a:t>
            </a:r>
            <a:r>
              <a:rPr dirty="0" sz="2750" spc="175">
                <a:latin typeface="Arial MT"/>
                <a:cs typeface="Arial MT"/>
              </a:rPr>
              <a:t>the</a:t>
            </a:r>
            <a:r>
              <a:rPr dirty="0" sz="2750" spc="-5">
                <a:latin typeface="Arial MT"/>
                <a:cs typeface="Arial MT"/>
              </a:rPr>
              <a:t> </a:t>
            </a:r>
            <a:r>
              <a:rPr dirty="0" sz="2750" spc="145">
                <a:latin typeface="Arial MT"/>
                <a:cs typeface="Arial MT"/>
              </a:rPr>
              <a:t>foundation</a:t>
            </a:r>
            <a:r>
              <a:rPr dirty="0" sz="2750" spc="-35">
                <a:latin typeface="Arial MT"/>
                <a:cs typeface="Arial MT"/>
              </a:rPr>
              <a:t> </a:t>
            </a:r>
            <a:r>
              <a:rPr dirty="0" sz="2750" spc="175">
                <a:latin typeface="Arial MT"/>
                <a:cs typeface="Arial MT"/>
              </a:rPr>
              <a:t>of</a:t>
            </a:r>
            <a:r>
              <a:rPr dirty="0" sz="2750" spc="275">
                <a:latin typeface="Arial MT"/>
                <a:cs typeface="Arial MT"/>
              </a:rPr>
              <a:t> </a:t>
            </a:r>
            <a:r>
              <a:rPr dirty="0" sz="2750" spc="130">
                <a:latin typeface="Arial MT"/>
                <a:cs typeface="Arial MT"/>
              </a:rPr>
              <a:t>every</a:t>
            </a:r>
            <a:r>
              <a:rPr dirty="0" sz="2750" spc="-15">
                <a:latin typeface="Arial MT"/>
                <a:cs typeface="Arial MT"/>
              </a:rPr>
              <a:t> </a:t>
            </a:r>
            <a:r>
              <a:rPr dirty="0" sz="2750" spc="120">
                <a:latin typeface="Arial MT"/>
                <a:cs typeface="Arial MT"/>
              </a:rPr>
              <a:t>website.</a:t>
            </a:r>
            <a:endParaRPr sz="2750">
              <a:latin typeface="Arial MT"/>
              <a:cs typeface="Arial MT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114300" y="4495736"/>
            <a:ext cx="8539480" cy="2052955"/>
            <a:chOff x="114300" y="4495736"/>
            <a:chExt cx="8539480" cy="205295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300" y="4667186"/>
              <a:ext cx="6510401" cy="188125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10350" y="4495736"/>
              <a:ext cx="2043176" cy="20527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EB3C9F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0090" y="839406"/>
            <a:ext cx="4079240" cy="1492885"/>
          </a:xfrm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12700" marR="5080" indent="1513205">
              <a:lnSpc>
                <a:spcPct val="100400"/>
              </a:lnSpc>
              <a:spcBef>
                <a:spcPts val="85"/>
              </a:spcBef>
            </a:pPr>
            <a:r>
              <a:rPr dirty="0" spc="-25">
                <a:solidFill>
                  <a:srgbClr val="9639CF"/>
                </a:solidFill>
              </a:rPr>
              <a:t>CSS </a:t>
            </a:r>
            <a:r>
              <a:rPr dirty="0" spc="-575">
                <a:solidFill>
                  <a:srgbClr val="9639CF"/>
                </a:solidFill>
              </a:rPr>
              <a:t>INTRODUCTION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489321" y="928052"/>
            <a:ext cx="3707129" cy="4798695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354330" marR="504825" indent="-342265">
              <a:lnSpc>
                <a:spcPct val="102400"/>
              </a:lnSpc>
              <a:spcBef>
                <a:spcPts val="45"/>
              </a:spcBef>
              <a:buSzPct val="81818"/>
              <a:buFont typeface="Wingdings"/>
              <a:buChar char=""/>
              <a:tabLst>
                <a:tab pos="355600" algn="l"/>
              </a:tabLst>
            </a:pPr>
            <a:r>
              <a:rPr dirty="0" sz="2750" spc="-415">
                <a:solidFill>
                  <a:srgbClr val="EB3C9F"/>
                </a:solidFill>
                <a:latin typeface="Microsoft Sans Serif"/>
                <a:cs typeface="Microsoft Sans Serif"/>
              </a:rPr>
              <a:t>CSS</a:t>
            </a:r>
            <a:r>
              <a:rPr dirty="0" sz="2750" spc="180">
                <a:solidFill>
                  <a:srgbClr val="EB3C9F"/>
                </a:solidFill>
                <a:latin typeface="Microsoft Sans Serif"/>
                <a:cs typeface="Microsoft Sans Serif"/>
              </a:rPr>
              <a:t> </a:t>
            </a:r>
            <a:r>
              <a:rPr dirty="0" sz="2750" spc="320">
                <a:solidFill>
                  <a:srgbClr val="404040"/>
                </a:solidFill>
                <a:latin typeface="Cambria"/>
                <a:cs typeface="Cambria"/>
              </a:rPr>
              <a:t>=</a:t>
            </a:r>
            <a:r>
              <a:rPr dirty="0" sz="2750" spc="315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750" spc="-335">
                <a:solidFill>
                  <a:srgbClr val="404040"/>
                </a:solidFill>
                <a:latin typeface="Cambria"/>
                <a:cs typeface="Cambria"/>
              </a:rPr>
              <a:t>Cascading</a:t>
            </a:r>
            <a:r>
              <a:rPr dirty="0" sz="2750" spc="31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750" spc="-300">
                <a:solidFill>
                  <a:srgbClr val="404040"/>
                </a:solidFill>
                <a:latin typeface="Cambria"/>
                <a:cs typeface="Cambria"/>
              </a:rPr>
              <a:t>Style </a:t>
            </a:r>
            <a:r>
              <a:rPr dirty="0" sz="2750" spc="-300">
                <a:solidFill>
                  <a:srgbClr val="404040"/>
                </a:solidFill>
                <a:latin typeface="Cambria"/>
                <a:cs typeface="Cambria"/>
              </a:rPr>
              <a:t>	</a:t>
            </a:r>
            <a:r>
              <a:rPr dirty="0" sz="2750" spc="-325">
                <a:solidFill>
                  <a:srgbClr val="404040"/>
                </a:solidFill>
                <a:latin typeface="Cambria"/>
                <a:cs typeface="Cambria"/>
              </a:rPr>
              <a:t>Sheets.</a:t>
            </a:r>
            <a:endParaRPr sz="2750">
              <a:latin typeface="Cambria"/>
              <a:cs typeface="Cambria"/>
            </a:endParaRPr>
          </a:p>
          <a:p>
            <a:pPr marL="354330" marR="471805" indent="-342265">
              <a:lnSpc>
                <a:spcPct val="102400"/>
              </a:lnSpc>
              <a:spcBef>
                <a:spcPts val="980"/>
              </a:spcBef>
              <a:buClr>
                <a:srgbClr val="EB3C9F"/>
              </a:buClr>
              <a:buSzPct val="81818"/>
              <a:buFont typeface="Wingdings"/>
              <a:buChar char=""/>
              <a:tabLst>
                <a:tab pos="355600" algn="l"/>
              </a:tabLst>
            </a:pPr>
            <a:r>
              <a:rPr dirty="0" sz="2750" spc="-455">
                <a:solidFill>
                  <a:srgbClr val="404040"/>
                </a:solidFill>
                <a:latin typeface="Cambria"/>
                <a:cs typeface="Cambria"/>
              </a:rPr>
              <a:t>Adds</a:t>
            </a:r>
            <a:r>
              <a:rPr dirty="0" sz="2750" spc="395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750" spc="-365">
                <a:solidFill>
                  <a:srgbClr val="404040"/>
                </a:solidFill>
                <a:latin typeface="Cambria"/>
                <a:cs typeface="Cambria"/>
              </a:rPr>
              <a:t>design</a:t>
            </a:r>
            <a:r>
              <a:rPr dirty="0" sz="2750" spc="35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750" spc="-430">
                <a:solidFill>
                  <a:srgbClr val="404040"/>
                </a:solidFill>
                <a:latin typeface="Cambria"/>
                <a:cs typeface="Cambria"/>
              </a:rPr>
              <a:t>and</a:t>
            </a:r>
            <a:r>
              <a:rPr dirty="0" sz="2750" spc="37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750" spc="-290">
                <a:solidFill>
                  <a:srgbClr val="404040"/>
                </a:solidFill>
                <a:latin typeface="Cambria"/>
                <a:cs typeface="Cambria"/>
              </a:rPr>
              <a:t>style</a:t>
            </a:r>
            <a:r>
              <a:rPr dirty="0" sz="2750" spc="385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750" spc="-409">
                <a:solidFill>
                  <a:srgbClr val="404040"/>
                </a:solidFill>
                <a:latin typeface="Cambria"/>
                <a:cs typeface="Cambria"/>
              </a:rPr>
              <a:t>to</a:t>
            </a:r>
            <a:r>
              <a:rPr dirty="0" sz="2750" spc="685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750" spc="685">
                <a:solidFill>
                  <a:srgbClr val="404040"/>
                </a:solidFill>
                <a:latin typeface="Cambria"/>
                <a:cs typeface="Cambria"/>
              </a:rPr>
              <a:t>	</a:t>
            </a:r>
            <a:r>
              <a:rPr dirty="0" sz="2750" spc="-509">
                <a:solidFill>
                  <a:srgbClr val="404040"/>
                </a:solidFill>
                <a:latin typeface="Cambria"/>
                <a:cs typeface="Cambria"/>
              </a:rPr>
              <a:t>HTML</a:t>
            </a:r>
            <a:r>
              <a:rPr dirty="0" sz="2750" spc="315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750" spc="-335">
                <a:solidFill>
                  <a:srgbClr val="404040"/>
                </a:solidFill>
                <a:latin typeface="Cambria"/>
                <a:cs typeface="Cambria"/>
              </a:rPr>
              <a:t>pages.</a:t>
            </a:r>
            <a:endParaRPr sz="2750">
              <a:latin typeface="Cambria"/>
              <a:cs typeface="Cambria"/>
            </a:endParaRPr>
          </a:p>
          <a:p>
            <a:pPr marL="354330" marR="5080" indent="-342265">
              <a:lnSpc>
                <a:spcPct val="102400"/>
              </a:lnSpc>
              <a:spcBef>
                <a:spcPts val="975"/>
              </a:spcBef>
              <a:buClr>
                <a:srgbClr val="EB3C9F"/>
              </a:buClr>
              <a:buSzPct val="81818"/>
              <a:buFont typeface="Wingdings"/>
              <a:buChar char=""/>
              <a:tabLst>
                <a:tab pos="355600" algn="l"/>
              </a:tabLst>
            </a:pPr>
            <a:r>
              <a:rPr dirty="0" sz="2750" spc="-385">
                <a:solidFill>
                  <a:srgbClr val="404040"/>
                </a:solidFill>
                <a:latin typeface="Cambria"/>
                <a:cs typeface="Cambria"/>
              </a:rPr>
              <a:t>Controls</a:t>
            </a:r>
            <a:r>
              <a:rPr dirty="0" sz="2750" spc="38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750" spc="-315">
                <a:solidFill>
                  <a:srgbClr val="404040"/>
                </a:solidFill>
                <a:latin typeface="Cambria"/>
                <a:cs typeface="Cambria"/>
              </a:rPr>
              <a:t>colors,</a:t>
            </a:r>
            <a:r>
              <a:rPr dirty="0" sz="2750" spc="-5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750" spc="-295">
                <a:solidFill>
                  <a:srgbClr val="404040"/>
                </a:solidFill>
                <a:latin typeface="Cambria"/>
                <a:cs typeface="Cambria"/>
              </a:rPr>
              <a:t>fonts,</a:t>
            </a:r>
            <a:r>
              <a:rPr dirty="0" sz="275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750" spc="-325">
                <a:solidFill>
                  <a:srgbClr val="404040"/>
                </a:solidFill>
                <a:latin typeface="Cambria"/>
                <a:cs typeface="Cambria"/>
              </a:rPr>
              <a:t>layouts, </a:t>
            </a:r>
            <a:r>
              <a:rPr dirty="0" sz="2750" spc="-325">
                <a:solidFill>
                  <a:srgbClr val="404040"/>
                </a:solidFill>
                <a:latin typeface="Cambria"/>
                <a:cs typeface="Cambria"/>
              </a:rPr>
              <a:t>	</a:t>
            </a:r>
            <a:r>
              <a:rPr dirty="0" sz="2750" spc="-430">
                <a:solidFill>
                  <a:srgbClr val="404040"/>
                </a:solidFill>
                <a:latin typeface="Cambria"/>
                <a:cs typeface="Cambria"/>
              </a:rPr>
              <a:t>and</a:t>
            </a:r>
            <a:r>
              <a:rPr dirty="0" sz="2750" spc="375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750" spc="-315">
                <a:solidFill>
                  <a:srgbClr val="404040"/>
                </a:solidFill>
                <a:latin typeface="Cambria"/>
                <a:cs typeface="Cambria"/>
              </a:rPr>
              <a:t>spacing.</a:t>
            </a:r>
            <a:endParaRPr sz="2750">
              <a:latin typeface="Cambria"/>
              <a:cs typeface="Cambria"/>
            </a:endParaRPr>
          </a:p>
          <a:p>
            <a:pPr marL="355600" marR="231775" indent="-343535">
              <a:lnSpc>
                <a:spcPct val="102400"/>
              </a:lnSpc>
              <a:spcBef>
                <a:spcPts val="900"/>
              </a:spcBef>
              <a:buClr>
                <a:srgbClr val="EB3C9F"/>
              </a:buClr>
              <a:buSzPct val="81818"/>
              <a:buFont typeface="Wingdings"/>
              <a:buChar char=""/>
              <a:tabLst>
                <a:tab pos="355600" algn="l"/>
              </a:tabLst>
            </a:pPr>
            <a:r>
              <a:rPr dirty="0" sz="2750" spc="-340">
                <a:solidFill>
                  <a:srgbClr val="404040"/>
                </a:solidFill>
                <a:latin typeface="Cambria"/>
                <a:cs typeface="Cambria"/>
              </a:rPr>
              <a:t>Separates</a:t>
            </a:r>
            <a:r>
              <a:rPr dirty="0" sz="2750" spc="32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750" spc="-365">
                <a:solidFill>
                  <a:srgbClr val="404040"/>
                </a:solidFill>
                <a:latin typeface="Cambria"/>
                <a:cs typeface="Cambria"/>
              </a:rPr>
              <a:t>content</a:t>
            </a:r>
            <a:r>
              <a:rPr dirty="0" sz="2750" spc="295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750" spc="-335">
                <a:solidFill>
                  <a:srgbClr val="404040"/>
                </a:solidFill>
                <a:latin typeface="Cambria"/>
                <a:cs typeface="Cambria"/>
              </a:rPr>
              <a:t>(</a:t>
            </a:r>
            <a:r>
              <a:rPr dirty="0" sz="2750" spc="-335">
                <a:solidFill>
                  <a:srgbClr val="EB40A0"/>
                </a:solidFill>
                <a:latin typeface="Microsoft Sans Serif"/>
                <a:cs typeface="Microsoft Sans Serif"/>
              </a:rPr>
              <a:t>HTML</a:t>
            </a:r>
            <a:r>
              <a:rPr dirty="0" sz="2750" spc="-335">
                <a:solidFill>
                  <a:srgbClr val="404040"/>
                </a:solidFill>
                <a:latin typeface="Cambria"/>
                <a:cs typeface="Cambria"/>
              </a:rPr>
              <a:t>) </a:t>
            </a:r>
            <a:r>
              <a:rPr dirty="0" sz="2750" spc="-440">
                <a:solidFill>
                  <a:srgbClr val="404040"/>
                </a:solidFill>
                <a:latin typeface="Cambria"/>
                <a:cs typeface="Cambria"/>
              </a:rPr>
              <a:t>from</a:t>
            </a:r>
            <a:r>
              <a:rPr dirty="0" sz="2750" spc="345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750" spc="-360">
                <a:solidFill>
                  <a:srgbClr val="404040"/>
                </a:solidFill>
                <a:latin typeface="Cambria"/>
                <a:cs typeface="Cambria"/>
              </a:rPr>
              <a:t>presentation</a:t>
            </a:r>
            <a:r>
              <a:rPr dirty="0" sz="2750" spc="355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750" spc="-370">
                <a:solidFill>
                  <a:srgbClr val="404040"/>
                </a:solidFill>
                <a:latin typeface="Cambria"/>
                <a:cs typeface="Cambria"/>
              </a:rPr>
              <a:t>(</a:t>
            </a:r>
            <a:r>
              <a:rPr dirty="0" sz="2750" spc="-370">
                <a:solidFill>
                  <a:srgbClr val="EB40A0"/>
                </a:solidFill>
                <a:latin typeface="Microsoft Sans Serif"/>
                <a:cs typeface="Microsoft Sans Serif"/>
              </a:rPr>
              <a:t>CSS</a:t>
            </a:r>
            <a:r>
              <a:rPr dirty="0" sz="2750" spc="-370">
                <a:solidFill>
                  <a:srgbClr val="404040"/>
                </a:solidFill>
                <a:latin typeface="Cambria"/>
                <a:cs typeface="Cambria"/>
              </a:rPr>
              <a:t>).</a:t>
            </a:r>
            <a:endParaRPr sz="2750">
              <a:latin typeface="Cambria"/>
              <a:cs typeface="Cambria"/>
            </a:endParaRPr>
          </a:p>
          <a:p>
            <a:pPr marL="354330" marR="328930" indent="-342265">
              <a:lnSpc>
                <a:spcPct val="100000"/>
              </a:lnSpc>
              <a:spcBef>
                <a:spcPts val="1130"/>
              </a:spcBef>
              <a:buClr>
                <a:srgbClr val="EB3C9F"/>
              </a:buClr>
              <a:buSzPct val="81818"/>
              <a:buFont typeface="Wingdings"/>
              <a:buChar char=""/>
              <a:tabLst>
                <a:tab pos="355600" algn="l"/>
              </a:tabLst>
            </a:pPr>
            <a:r>
              <a:rPr dirty="0" sz="2750" spc="-400">
                <a:solidFill>
                  <a:srgbClr val="404040"/>
                </a:solidFill>
                <a:latin typeface="Cambria"/>
                <a:cs typeface="Cambria"/>
              </a:rPr>
              <a:t>Makes</a:t>
            </a:r>
            <a:r>
              <a:rPr dirty="0" sz="2750" spc="33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750" spc="-355">
                <a:solidFill>
                  <a:srgbClr val="404040"/>
                </a:solidFill>
                <a:latin typeface="Cambria"/>
                <a:cs typeface="Cambria"/>
              </a:rPr>
              <a:t>websites</a:t>
            </a:r>
            <a:r>
              <a:rPr dirty="0" sz="2750" spc="409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750" spc="-290">
                <a:solidFill>
                  <a:srgbClr val="404040"/>
                </a:solidFill>
                <a:latin typeface="Cambria"/>
                <a:cs typeface="Cambria"/>
              </a:rPr>
              <a:t>attractive </a:t>
            </a:r>
            <a:r>
              <a:rPr dirty="0" sz="2750" spc="-290">
                <a:solidFill>
                  <a:srgbClr val="404040"/>
                </a:solidFill>
                <a:latin typeface="Cambria"/>
                <a:cs typeface="Cambria"/>
              </a:rPr>
              <a:t>	</a:t>
            </a:r>
            <a:r>
              <a:rPr dirty="0" sz="2750" spc="-430">
                <a:solidFill>
                  <a:srgbClr val="404040"/>
                </a:solidFill>
                <a:latin typeface="Cambria"/>
                <a:cs typeface="Cambria"/>
              </a:rPr>
              <a:t>and</a:t>
            </a:r>
            <a:r>
              <a:rPr dirty="0" sz="2750" spc="375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750" spc="-365">
                <a:solidFill>
                  <a:srgbClr val="404040"/>
                </a:solidFill>
                <a:latin typeface="Cambria"/>
                <a:cs typeface="Cambria"/>
              </a:rPr>
              <a:t>user-</a:t>
            </a:r>
            <a:r>
              <a:rPr dirty="0" sz="2750" spc="-320">
                <a:solidFill>
                  <a:srgbClr val="404040"/>
                </a:solidFill>
                <a:latin typeface="Cambria"/>
                <a:cs typeface="Cambria"/>
              </a:rPr>
              <a:t>friendly.</a:t>
            </a:r>
            <a:endParaRPr sz="275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" y="2695511"/>
            <a:ext cx="5453126" cy="33766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EB3C9F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87064" y="383857"/>
            <a:ext cx="3910329" cy="758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25">
                <a:solidFill>
                  <a:srgbClr val="EB3C9F"/>
                </a:solidFill>
              </a:rPr>
              <a:t>TYPES</a:t>
            </a:r>
            <a:r>
              <a:rPr dirty="0" spc="-40">
                <a:solidFill>
                  <a:srgbClr val="EB3C9F"/>
                </a:solidFill>
              </a:rPr>
              <a:t> </a:t>
            </a:r>
            <a:r>
              <a:rPr dirty="0" spc="-540">
                <a:solidFill>
                  <a:srgbClr val="EB3C9F"/>
                </a:solidFill>
              </a:rPr>
              <a:t>OF</a:t>
            </a:r>
            <a:r>
              <a:rPr dirty="0" spc="50">
                <a:solidFill>
                  <a:srgbClr val="EB3C9F"/>
                </a:solidFill>
              </a:rPr>
              <a:t> </a:t>
            </a:r>
            <a:r>
              <a:rPr dirty="0" spc="-185">
                <a:solidFill>
                  <a:srgbClr val="EB3C9F"/>
                </a:solidFill>
              </a:rPr>
              <a:t>CSS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72125" y="1362011"/>
            <a:ext cx="4072001" cy="4510151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810894" y="1593786"/>
            <a:ext cx="4654550" cy="423545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527050" marR="818515" indent="-514984">
              <a:lnSpc>
                <a:spcPct val="102400"/>
              </a:lnSpc>
              <a:spcBef>
                <a:spcPts val="45"/>
              </a:spcBef>
              <a:buAutoNum type="arabicParenR"/>
              <a:tabLst>
                <a:tab pos="527050" algn="l"/>
              </a:tabLst>
            </a:pPr>
            <a:r>
              <a:rPr dirty="0" sz="2750" b="1">
                <a:solidFill>
                  <a:srgbClr val="9639CF"/>
                </a:solidFill>
                <a:latin typeface="Arial"/>
                <a:cs typeface="Arial"/>
              </a:rPr>
              <a:t>Inline</a:t>
            </a:r>
            <a:r>
              <a:rPr dirty="0" sz="2750" spc="5" b="1">
                <a:solidFill>
                  <a:srgbClr val="9639CF"/>
                </a:solidFill>
                <a:latin typeface="Arial"/>
                <a:cs typeface="Arial"/>
              </a:rPr>
              <a:t> </a:t>
            </a:r>
            <a:r>
              <a:rPr dirty="0" sz="2750" spc="-350" b="1">
                <a:solidFill>
                  <a:srgbClr val="9639CF"/>
                </a:solidFill>
                <a:latin typeface="Arial"/>
                <a:cs typeface="Arial"/>
              </a:rPr>
              <a:t>CSS</a:t>
            </a:r>
            <a:r>
              <a:rPr dirty="0" sz="2750" spc="95" b="1">
                <a:solidFill>
                  <a:srgbClr val="9639CF"/>
                </a:solidFill>
                <a:latin typeface="Arial"/>
                <a:cs typeface="Arial"/>
              </a:rPr>
              <a:t> </a:t>
            </a:r>
            <a:r>
              <a:rPr dirty="0" sz="2750">
                <a:latin typeface="Microsoft Sans Serif"/>
                <a:cs typeface="Microsoft Sans Serif"/>
              </a:rPr>
              <a:t>→</a:t>
            </a:r>
            <a:r>
              <a:rPr dirty="0" sz="2750" spc="90">
                <a:latin typeface="Microsoft Sans Serif"/>
                <a:cs typeface="Microsoft Sans Serif"/>
              </a:rPr>
              <a:t> </a:t>
            </a:r>
            <a:r>
              <a:rPr dirty="0" sz="2750" spc="-10">
                <a:latin typeface="Arial MT"/>
                <a:cs typeface="Arial MT"/>
              </a:rPr>
              <a:t>Written </a:t>
            </a:r>
            <a:r>
              <a:rPr dirty="0" sz="2750">
                <a:latin typeface="Arial MT"/>
                <a:cs typeface="Arial MT"/>
              </a:rPr>
              <a:t>inside</a:t>
            </a:r>
            <a:r>
              <a:rPr dirty="0" sz="2750" spc="120">
                <a:latin typeface="Arial MT"/>
                <a:cs typeface="Arial MT"/>
              </a:rPr>
              <a:t> </a:t>
            </a:r>
            <a:r>
              <a:rPr dirty="0" sz="2750">
                <a:latin typeface="Arial MT"/>
                <a:cs typeface="Arial MT"/>
              </a:rPr>
              <a:t>an</a:t>
            </a:r>
            <a:r>
              <a:rPr dirty="0" sz="2750" spc="85">
                <a:latin typeface="Arial MT"/>
                <a:cs typeface="Arial MT"/>
              </a:rPr>
              <a:t> </a:t>
            </a:r>
            <a:r>
              <a:rPr dirty="0" sz="2750" spc="-150">
                <a:latin typeface="Arial MT"/>
                <a:cs typeface="Arial MT"/>
              </a:rPr>
              <a:t>HTML</a:t>
            </a:r>
            <a:r>
              <a:rPr dirty="0" sz="2750" spc="100">
                <a:latin typeface="Arial MT"/>
                <a:cs typeface="Arial MT"/>
              </a:rPr>
              <a:t> </a:t>
            </a:r>
            <a:r>
              <a:rPr dirty="0" sz="2750" spc="-20">
                <a:latin typeface="Arial MT"/>
                <a:cs typeface="Arial MT"/>
              </a:rPr>
              <a:t>tag.</a:t>
            </a:r>
            <a:endParaRPr sz="27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5"/>
              </a:spcBef>
              <a:buClr>
                <a:srgbClr val="9639CF"/>
              </a:buClr>
              <a:buFont typeface="Arial"/>
              <a:buAutoNum type="arabicParenR"/>
            </a:pPr>
            <a:endParaRPr sz="2750">
              <a:latin typeface="Arial MT"/>
              <a:cs typeface="Arial MT"/>
            </a:endParaRPr>
          </a:p>
          <a:p>
            <a:pPr marL="527050" marR="389890" indent="-514984">
              <a:lnSpc>
                <a:spcPct val="102400"/>
              </a:lnSpc>
              <a:buAutoNum type="arabicParenR"/>
              <a:tabLst>
                <a:tab pos="527050" algn="l"/>
              </a:tabLst>
            </a:pPr>
            <a:r>
              <a:rPr dirty="0" sz="2750" b="1">
                <a:solidFill>
                  <a:srgbClr val="9639CF"/>
                </a:solidFill>
                <a:latin typeface="Arial"/>
                <a:cs typeface="Arial"/>
              </a:rPr>
              <a:t>Internal</a:t>
            </a:r>
            <a:r>
              <a:rPr dirty="0" sz="2750" spc="10" b="1">
                <a:solidFill>
                  <a:srgbClr val="9639CF"/>
                </a:solidFill>
                <a:latin typeface="Arial"/>
                <a:cs typeface="Arial"/>
              </a:rPr>
              <a:t> </a:t>
            </a:r>
            <a:r>
              <a:rPr dirty="0" sz="2750" spc="-315" b="1">
                <a:solidFill>
                  <a:srgbClr val="9639CF"/>
                </a:solidFill>
                <a:latin typeface="Arial"/>
                <a:cs typeface="Arial"/>
              </a:rPr>
              <a:t>CSS</a:t>
            </a:r>
            <a:r>
              <a:rPr dirty="0" sz="2750" spc="60" b="1">
                <a:solidFill>
                  <a:srgbClr val="9639CF"/>
                </a:solidFill>
                <a:latin typeface="Arial"/>
                <a:cs typeface="Arial"/>
              </a:rPr>
              <a:t> </a:t>
            </a:r>
            <a:r>
              <a:rPr dirty="0" sz="2750">
                <a:latin typeface="Microsoft Sans Serif"/>
                <a:cs typeface="Microsoft Sans Serif"/>
              </a:rPr>
              <a:t>→</a:t>
            </a:r>
            <a:r>
              <a:rPr dirty="0" sz="2750" spc="70">
                <a:latin typeface="Microsoft Sans Serif"/>
                <a:cs typeface="Microsoft Sans Serif"/>
              </a:rPr>
              <a:t> </a:t>
            </a:r>
            <a:r>
              <a:rPr dirty="0" sz="2750" spc="-10">
                <a:latin typeface="Arial MT"/>
                <a:cs typeface="Arial MT"/>
              </a:rPr>
              <a:t>Written </a:t>
            </a:r>
            <a:r>
              <a:rPr dirty="0" sz="2750">
                <a:latin typeface="Arial MT"/>
                <a:cs typeface="Arial MT"/>
              </a:rPr>
              <a:t>inside</a:t>
            </a:r>
            <a:r>
              <a:rPr dirty="0" sz="2750" spc="155">
                <a:latin typeface="Arial MT"/>
                <a:cs typeface="Arial MT"/>
              </a:rPr>
              <a:t> </a:t>
            </a:r>
            <a:r>
              <a:rPr dirty="0" sz="2750">
                <a:latin typeface="Arial MT"/>
                <a:cs typeface="Arial MT"/>
              </a:rPr>
              <a:t>the</a:t>
            </a:r>
            <a:r>
              <a:rPr dirty="0" sz="2750" spc="120">
                <a:latin typeface="Arial MT"/>
                <a:cs typeface="Arial MT"/>
              </a:rPr>
              <a:t> </a:t>
            </a:r>
            <a:r>
              <a:rPr dirty="0" sz="2000" spc="-100">
                <a:solidFill>
                  <a:srgbClr val="BB80DF"/>
                </a:solidFill>
                <a:latin typeface="Arial MT"/>
                <a:cs typeface="Arial MT"/>
              </a:rPr>
              <a:t>&lt;style&gt;</a:t>
            </a:r>
            <a:r>
              <a:rPr dirty="0" sz="2000" spc="-114">
                <a:solidFill>
                  <a:srgbClr val="BB80DF"/>
                </a:solidFill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tag</a:t>
            </a:r>
            <a:r>
              <a:rPr dirty="0" sz="2400" spc="110">
                <a:latin typeface="Arial MT"/>
                <a:cs typeface="Arial MT"/>
              </a:rPr>
              <a:t> </a:t>
            </a:r>
            <a:r>
              <a:rPr dirty="0" sz="2400" spc="70">
                <a:latin typeface="Arial MT"/>
                <a:cs typeface="Arial MT"/>
              </a:rPr>
              <a:t>in</a:t>
            </a:r>
            <a:r>
              <a:rPr dirty="0" sz="2400" spc="110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the</a:t>
            </a:r>
            <a:endParaRPr sz="2400">
              <a:latin typeface="Arial MT"/>
              <a:cs typeface="Arial MT"/>
            </a:endParaRPr>
          </a:p>
          <a:p>
            <a:pPr marL="527050">
              <a:lnSpc>
                <a:spcPct val="100000"/>
              </a:lnSpc>
              <a:spcBef>
                <a:spcPts val="80"/>
              </a:spcBef>
            </a:pPr>
            <a:r>
              <a:rPr dirty="0" sz="2000" spc="-10">
                <a:solidFill>
                  <a:srgbClr val="BB80DF"/>
                </a:solidFill>
                <a:latin typeface="Arial MT"/>
                <a:cs typeface="Arial MT"/>
              </a:rPr>
              <a:t>&lt;head&gt;</a:t>
            </a:r>
            <a:r>
              <a:rPr dirty="0" sz="1550" spc="-10">
                <a:solidFill>
                  <a:srgbClr val="BB80DF"/>
                </a:solidFill>
                <a:latin typeface="Arial MT"/>
                <a:cs typeface="Arial MT"/>
              </a:rPr>
              <a:t>.</a:t>
            </a:r>
            <a:endParaRPr sz="1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30"/>
              </a:spcBef>
            </a:pPr>
            <a:endParaRPr sz="2000">
              <a:latin typeface="Arial MT"/>
              <a:cs typeface="Arial MT"/>
            </a:endParaRPr>
          </a:p>
          <a:p>
            <a:pPr marL="527050" marR="5080" indent="-514984">
              <a:lnSpc>
                <a:spcPct val="100899"/>
              </a:lnSpc>
              <a:buAutoNum type="arabicParenR" startAt="3"/>
              <a:tabLst>
                <a:tab pos="527050" algn="l"/>
              </a:tabLst>
            </a:pPr>
            <a:r>
              <a:rPr dirty="0" sz="2750" spc="-65" b="1">
                <a:solidFill>
                  <a:srgbClr val="9639CF"/>
                </a:solidFill>
                <a:latin typeface="Arial"/>
                <a:cs typeface="Arial"/>
              </a:rPr>
              <a:t>External</a:t>
            </a:r>
            <a:r>
              <a:rPr dirty="0" sz="2750" spc="110" b="1">
                <a:solidFill>
                  <a:srgbClr val="9639CF"/>
                </a:solidFill>
                <a:latin typeface="Arial"/>
                <a:cs typeface="Arial"/>
              </a:rPr>
              <a:t> </a:t>
            </a:r>
            <a:r>
              <a:rPr dirty="0" sz="2750" spc="-325" b="1">
                <a:solidFill>
                  <a:srgbClr val="9639CF"/>
                </a:solidFill>
                <a:latin typeface="Arial"/>
                <a:cs typeface="Arial"/>
              </a:rPr>
              <a:t>CSS</a:t>
            </a:r>
            <a:r>
              <a:rPr dirty="0" sz="2750" spc="45" b="1">
                <a:solidFill>
                  <a:srgbClr val="9639CF"/>
                </a:solidFill>
                <a:latin typeface="Arial"/>
                <a:cs typeface="Arial"/>
              </a:rPr>
              <a:t> </a:t>
            </a:r>
            <a:r>
              <a:rPr dirty="0" sz="2750">
                <a:latin typeface="Microsoft Sans Serif"/>
                <a:cs typeface="Microsoft Sans Serif"/>
              </a:rPr>
              <a:t>→</a:t>
            </a:r>
            <a:r>
              <a:rPr dirty="0" sz="2750" spc="120">
                <a:latin typeface="Microsoft Sans Serif"/>
                <a:cs typeface="Microsoft Sans Serif"/>
              </a:rPr>
              <a:t> </a:t>
            </a:r>
            <a:r>
              <a:rPr dirty="0" sz="2750">
                <a:latin typeface="Arial MT"/>
                <a:cs typeface="Arial MT"/>
              </a:rPr>
              <a:t>Written</a:t>
            </a:r>
            <a:r>
              <a:rPr dirty="0" sz="2750" spc="135">
                <a:latin typeface="Arial MT"/>
                <a:cs typeface="Arial MT"/>
              </a:rPr>
              <a:t> </a:t>
            </a:r>
            <a:r>
              <a:rPr dirty="0" sz="2750" spc="55">
                <a:latin typeface="Arial MT"/>
                <a:cs typeface="Arial MT"/>
              </a:rPr>
              <a:t>in </a:t>
            </a:r>
            <a:r>
              <a:rPr dirty="0" sz="2750">
                <a:latin typeface="Arial MT"/>
                <a:cs typeface="Arial MT"/>
              </a:rPr>
              <a:t>a</a:t>
            </a:r>
            <a:r>
              <a:rPr dirty="0" sz="2750" spc="140">
                <a:latin typeface="Arial MT"/>
                <a:cs typeface="Arial MT"/>
              </a:rPr>
              <a:t> </a:t>
            </a:r>
            <a:r>
              <a:rPr dirty="0" sz="2750">
                <a:latin typeface="Arial MT"/>
                <a:cs typeface="Arial MT"/>
              </a:rPr>
              <a:t>separate</a:t>
            </a:r>
            <a:r>
              <a:rPr dirty="0" sz="2750" spc="110">
                <a:latin typeface="Arial MT"/>
                <a:cs typeface="Arial MT"/>
              </a:rPr>
              <a:t> </a:t>
            </a:r>
            <a:r>
              <a:rPr dirty="0" sz="1800" spc="-45">
                <a:solidFill>
                  <a:srgbClr val="BB80DF"/>
                </a:solidFill>
                <a:latin typeface="Arial MT"/>
                <a:cs typeface="Arial MT"/>
              </a:rPr>
              <a:t>.</a:t>
            </a:r>
            <a:r>
              <a:rPr dirty="0" sz="2400" spc="-45">
                <a:solidFill>
                  <a:srgbClr val="BB80DF"/>
                </a:solidFill>
                <a:latin typeface="Arial MT"/>
                <a:cs typeface="Arial MT"/>
              </a:rPr>
              <a:t>css</a:t>
            </a:r>
            <a:r>
              <a:rPr dirty="0" sz="2400" spc="-100">
                <a:solidFill>
                  <a:srgbClr val="BB80DF"/>
                </a:solidFill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file</a:t>
            </a:r>
            <a:r>
              <a:rPr dirty="0" sz="2400" spc="114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and </a:t>
            </a:r>
            <a:r>
              <a:rPr dirty="0" sz="2400">
                <a:latin typeface="Arial MT"/>
                <a:cs typeface="Arial MT"/>
              </a:rPr>
              <a:t>linked</a:t>
            </a:r>
            <a:r>
              <a:rPr dirty="0" sz="2400" spc="1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</a:t>
            </a:r>
            <a:r>
              <a:rPr dirty="0" sz="2400" spc="16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HTML.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EB3C9F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0443" rIns="0" bIns="0" rtlCol="0" vert="horz">
            <a:spAutoFit/>
          </a:bodyPr>
          <a:lstStyle/>
          <a:p>
            <a:pPr marL="2203450">
              <a:lnSpc>
                <a:spcPct val="100000"/>
              </a:lnSpc>
              <a:spcBef>
                <a:spcPts val="105"/>
              </a:spcBef>
            </a:pPr>
            <a:r>
              <a:rPr dirty="0" spc="-245">
                <a:solidFill>
                  <a:srgbClr val="9639CF"/>
                </a:solidFill>
              </a:rPr>
              <a:t>CSS</a:t>
            </a:r>
            <a:r>
              <a:rPr dirty="0" spc="-45">
                <a:solidFill>
                  <a:srgbClr val="9639CF"/>
                </a:solidFill>
              </a:rPr>
              <a:t> </a:t>
            </a:r>
            <a:r>
              <a:rPr dirty="0" spc="-315">
                <a:solidFill>
                  <a:srgbClr val="9639CF"/>
                </a:solidFill>
              </a:rPr>
              <a:t>EXAMPLE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673734" y="1854644"/>
            <a:ext cx="2797810" cy="3678554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25"/>
              </a:spcBef>
              <a:buClr>
                <a:srgbClr val="EB3C9F"/>
              </a:buClr>
              <a:buSzPct val="81250"/>
              <a:buFont typeface="Wingdings"/>
              <a:buChar char=""/>
              <a:tabLst>
                <a:tab pos="355600" algn="l"/>
              </a:tabLst>
            </a:pPr>
            <a:r>
              <a:rPr dirty="0" sz="2400">
                <a:solidFill>
                  <a:srgbClr val="404040"/>
                </a:solidFill>
                <a:latin typeface="Cambria"/>
                <a:cs typeface="Cambria"/>
              </a:rPr>
              <a:t>h1</a:t>
            </a:r>
            <a:r>
              <a:rPr dirty="0" sz="2400" spc="-125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400" spc="170">
                <a:solidFill>
                  <a:srgbClr val="404040"/>
                </a:solidFill>
                <a:latin typeface="Cambria"/>
                <a:cs typeface="Cambria"/>
              </a:rPr>
              <a:t>{</a:t>
            </a:r>
            <a:endParaRPr sz="2400">
              <a:latin typeface="Cambria"/>
              <a:cs typeface="Cambria"/>
            </a:endParaRPr>
          </a:p>
          <a:p>
            <a:pPr marL="504825" indent="-492125">
              <a:lnSpc>
                <a:spcPct val="100000"/>
              </a:lnSpc>
              <a:spcBef>
                <a:spcPts val="425"/>
              </a:spcBef>
              <a:buClr>
                <a:srgbClr val="EB3C9F"/>
              </a:buClr>
              <a:buSzPct val="81250"/>
              <a:buFont typeface="Wingdings"/>
              <a:buChar char=""/>
              <a:tabLst>
                <a:tab pos="504825" algn="l"/>
              </a:tabLst>
            </a:pPr>
            <a:r>
              <a:rPr dirty="0" sz="2400" spc="-30">
                <a:solidFill>
                  <a:srgbClr val="404040"/>
                </a:solidFill>
                <a:latin typeface="Cambria"/>
                <a:cs typeface="Cambria"/>
              </a:rPr>
              <a:t>color:</a:t>
            </a:r>
            <a:r>
              <a:rPr dirty="0" sz="2400" spc="-95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Cambria"/>
                <a:cs typeface="Cambria"/>
              </a:rPr>
              <a:t>blue;</a:t>
            </a:r>
            <a:endParaRPr sz="2400">
              <a:latin typeface="Cambria"/>
              <a:cs typeface="Cambria"/>
            </a:endParaRPr>
          </a:p>
          <a:p>
            <a:pPr marL="504825" indent="-492125">
              <a:lnSpc>
                <a:spcPct val="100000"/>
              </a:lnSpc>
              <a:spcBef>
                <a:spcPts val="420"/>
              </a:spcBef>
              <a:buClr>
                <a:srgbClr val="EB3C9F"/>
              </a:buClr>
              <a:buSzPct val="81250"/>
              <a:buFont typeface="Wingdings"/>
              <a:buChar char=""/>
              <a:tabLst>
                <a:tab pos="504825" algn="l"/>
              </a:tabLst>
            </a:pPr>
            <a:r>
              <a:rPr dirty="0" sz="2400">
                <a:solidFill>
                  <a:srgbClr val="404040"/>
                </a:solidFill>
                <a:latin typeface="Cambria"/>
                <a:cs typeface="Cambria"/>
              </a:rPr>
              <a:t>text-align:</a:t>
            </a:r>
            <a:r>
              <a:rPr dirty="0" sz="2400" spc="105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400" spc="-40">
                <a:solidFill>
                  <a:srgbClr val="404040"/>
                </a:solidFill>
                <a:latin typeface="Cambria"/>
                <a:cs typeface="Cambria"/>
              </a:rPr>
              <a:t>center;</a:t>
            </a: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425"/>
              </a:spcBef>
              <a:buClr>
                <a:srgbClr val="EB3C9F"/>
              </a:buClr>
              <a:buSzPct val="81250"/>
              <a:buFont typeface="Wingdings"/>
              <a:buChar char=""/>
              <a:tabLst>
                <a:tab pos="355600" algn="l"/>
              </a:tabLst>
            </a:pPr>
            <a:r>
              <a:rPr dirty="0" sz="2400" spc="170">
                <a:solidFill>
                  <a:srgbClr val="404040"/>
                </a:solidFill>
                <a:latin typeface="Cambria"/>
                <a:cs typeface="Cambria"/>
              </a:rPr>
              <a:t>}</a:t>
            </a: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425"/>
              </a:spcBef>
              <a:buClr>
                <a:srgbClr val="EB3C9F"/>
              </a:buClr>
              <a:buSzPct val="81250"/>
              <a:buFont typeface="Wingdings"/>
              <a:buChar char=""/>
              <a:tabLst>
                <a:tab pos="355600" algn="l"/>
              </a:tabLst>
            </a:pPr>
            <a:r>
              <a:rPr dirty="0" sz="2400">
                <a:solidFill>
                  <a:srgbClr val="404040"/>
                </a:solidFill>
                <a:latin typeface="Cambria"/>
                <a:cs typeface="Cambria"/>
              </a:rPr>
              <a:t>p</a:t>
            </a:r>
            <a:r>
              <a:rPr dirty="0" sz="2400" spc="-1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400" spc="170">
                <a:solidFill>
                  <a:srgbClr val="404040"/>
                </a:solidFill>
                <a:latin typeface="Cambria"/>
                <a:cs typeface="Cambria"/>
              </a:rPr>
              <a:t>{</a:t>
            </a:r>
            <a:endParaRPr sz="2400">
              <a:latin typeface="Cambria"/>
              <a:cs typeface="Cambria"/>
            </a:endParaRPr>
          </a:p>
          <a:p>
            <a:pPr marL="504825" indent="-492125">
              <a:lnSpc>
                <a:spcPct val="100000"/>
              </a:lnSpc>
              <a:spcBef>
                <a:spcPts val="425"/>
              </a:spcBef>
              <a:buClr>
                <a:srgbClr val="EB3C9F"/>
              </a:buClr>
              <a:buSzPct val="81250"/>
              <a:buFont typeface="Wingdings"/>
              <a:buChar char=""/>
              <a:tabLst>
                <a:tab pos="504825" algn="l"/>
              </a:tabLst>
            </a:pPr>
            <a:r>
              <a:rPr dirty="0" sz="2400" spc="-25">
                <a:solidFill>
                  <a:srgbClr val="404040"/>
                </a:solidFill>
                <a:latin typeface="Cambria"/>
                <a:cs typeface="Cambria"/>
              </a:rPr>
              <a:t>font-</a:t>
            </a:r>
            <a:r>
              <a:rPr dirty="0" sz="2400" spc="-40">
                <a:solidFill>
                  <a:srgbClr val="404040"/>
                </a:solidFill>
                <a:latin typeface="Cambria"/>
                <a:cs typeface="Cambria"/>
              </a:rPr>
              <a:t>size:</a:t>
            </a:r>
            <a:r>
              <a:rPr dirty="0" sz="2400" spc="-6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Cambria"/>
                <a:cs typeface="Cambria"/>
              </a:rPr>
              <a:t>18px;</a:t>
            </a:r>
            <a:endParaRPr sz="2400">
              <a:latin typeface="Cambria"/>
              <a:cs typeface="Cambria"/>
            </a:endParaRPr>
          </a:p>
          <a:p>
            <a:pPr marL="504825" indent="-492125">
              <a:lnSpc>
                <a:spcPts val="2605"/>
              </a:lnSpc>
              <a:spcBef>
                <a:spcPts val="425"/>
              </a:spcBef>
              <a:buClr>
                <a:srgbClr val="EB3C9F"/>
              </a:buClr>
              <a:buSzPct val="81250"/>
              <a:buFont typeface="Wingdings"/>
              <a:buChar char=""/>
              <a:tabLst>
                <a:tab pos="504825" algn="l"/>
              </a:tabLst>
            </a:pPr>
            <a:r>
              <a:rPr dirty="0" sz="2400" spc="-25">
                <a:solidFill>
                  <a:srgbClr val="404040"/>
                </a:solidFill>
                <a:latin typeface="Cambria"/>
                <a:cs typeface="Cambria"/>
              </a:rPr>
              <a:t>font-</a:t>
            </a:r>
            <a:r>
              <a:rPr dirty="0" sz="2400" spc="-10">
                <a:solidFill>
                  <a:srgbClr val="404040"/>
                </a:solidFill>
                <a:latin typeface="Cambria"/>
                <a:cs typeface="Cambria"/>
              </a:rPr>
              <a:t>family:</a:t>
            </a:r>
            <a:endParaRPr sz="2400">
              <a:latin typeface="Cambria"/>
              <a:cs typeface="Cambria"/>
            </a:endParaRPr>
          </a:p>
          <a:p>
            <a:pPr marL="355600">
              <a:lnSpc>
                <a:spcPts val="2605"/>
              </a:lnSpc>
            </a:pPr>
            <a:r>
              <a:rPr dirty="0" sz="2400" spc="-10">
                <a:solidFill>
                  <a:srgbClr val="404040"/>
                </a:solidFill>
                <a:latin typeface="Cambria"/>
                <a:cs typeface="Cambria"/>
              </a:rPr>
              <a:t>Arial;</a:t>
            </a: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425"/>
              </a:spcBef>
              <a:buClr>
                <a:srgbClr val="EB3C9F"/>
              </a:buClr>
              <a:buSzPct val="81250"/>
              <a:buFont typeface="Wingdings"/>
              <a:buChar char=""/>
              <a:tabLst>
                <a:tab pos="355600" algn="l"/>
              </a:tabLst>
            </a:pPr>
            <a:r>
              <a:rPr dirty="0" sz="2400" spc="170">
                <a:solidFill>
                  <a:srgbClr val="404040"/>
                </a:solidFill>
                <a:latin typeface="Cambria"/>
                <a:cs typeface="Cambria"/>
              </a:rPr>
              <a:t>}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636264" y="1799843"/>
            <a:ext cx="6088380" cy="17373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750" spc="-465">
                <a:solidFill>
                  <a:srgbClr val="B1126C"/>
                </a:solidFill>
                <a:latin typeface="Microsoft Sans Serif"/>
                <a:cs typeface="Microsoft Sans Serif"/>
              </a:rPr>
              <a:t>CSS</a:t>
            </a:r>
            <a:r>
              <a:rPr dirty="0" sz="2750" spc="-5">
                <a:solidFill>
                  <a:srgbClr val="B1126C"/>
                </a:solidFill>
                <a:latin typeface="Microsoft Sans Serif"/>
                <a:cs typeface="Microsoft Sans Serif"/>
              </a:rPr>
              <a:t> </a:t>
            </a:r>
            <a:r>
              <a:rPr dirty="0" sz="2750" spc="-100">
                <a:solidFill>
                  <a:srgbClr val="B1126C"/>
                </a:solidFill>
                <a:latin typeface="Microsoft Sans Serif"/>
                <a:cs typeface="Microsoft Sans Serif"/>
              </a:rPr>
              <a:t>makes</a:t>
            </a:r>
            <a:r>
              <a:rPr dirty="0" sz="2750" spc="-85">
                <a:solidFill>
                  <a:srgbClr val="B1126C"/>
                </a:solidFill>
                <a:latin typeface="Microsoft Sans Serif"/>
                <a:cs typeface="Microsoft Sans Serif"/>
              </a:rPr>
              <a:t> </a:t>
            </a:r>
            <a:r>
              <a:rPr dirty="0" sz="2750">
                <a:solidFill>
                  <a:srgbClr val="B1126C"/>
                </a:solidFill>
                <a:latin typeface="Microsoft Sans Serif"/>
                <a:cs typeface="Microsoft Sans Serif"/>
              </a:rPr>
              <a:t>text</a:t>
            </a:r>
            <a:r>
              <a:rPr dirty="0" sz="2750" spc="-85">
                <a:solidFill>
                  <a:srgbClr val="B1126C"/>
                </a:solidFill>
                <a:latin typeface="Microsoft Sans Serif"/>
                <a:cs typeface="Microsoft Sans Serif"/>
              </a:rPr>
              <a:t> </a:t>
            </a:r>
            <a:r>
              <a:rPr dirty="0" sz="2750" spc="-40">
                <a:solidFill>
                  <a:srgbClr val="B1126C"/>
                </a:solidFill>
                <a:latin typeface="Microsoft Sans Serif"/>
                <a:cs typeface="Microsoft Sans Serif"/>
              </a:rPr>
              <a:t>colorful</a:t>
            </a:r>
            <a:r>
              <a:rPr dirty="0" sz="2750" spc="-45">
                <a:solidFill>
                  <a:srgbClr val="B1126C"/>
                </a:solidFill>
                <a:latin typeface="Microsoft Sans Serif"/>
                <a:cs typeface="Microsoft Sans Serif"/>
              </a:rPr>
              <a:t> </a:t>
            </a:r>
            <a:r>
              <a:rPr dirty="0" sz="2750">
                <a:solidFill>
                  <a:srgbClr val="B1126C"/>
                </a:solidFill>
                <a:latin typeface="Microsoft Sans Serif"/>
                <a:cs typeface="Microsoft Sans Serif"/>
              </a:rPr>
              <a:t>and</a:t>
            </a:r>
            <a:r>
              <a:rPr dirty="0" sz="2750" spc="-75">
                <a:solidFill>
                  <a:srgbClr val="B1126C"/>
                </a:solidFill>
                <a:latin typeface="Microsoft Sans Serif"/>
                <a:cs typeface="Microsoft Sans Serif"/>
              </a:rPr>
              <a:t> </a:t>
            </a:r>
            <a:r>
              <a:rPr dirty="0" sz="2750" spc="-10">
                <a:solidFill>
                  <a:srgbClr val="B1126C"/>
                </a:solidFill>
                <a:latin typeface="Microsoft Sans Serif"/>
                <a:cs typeface="Microsoft Sans Serif"/>
              </a:rPr>
              <a:t>attractive.</a:t>
            </a:r>
            <a:endParaRPr sz="2750">
              <a:latin typeface="Microsoft Sans Serif"/>
              <a:cs typeface="Microsoft Sans Serif"/>
            </a:endParaRPr>
          </a:p>
          <a:p>
            <a:pPr marL="355600" marR="763905" indent="-343535">
              <a:lnSpc>
                <a:spcPct val="102400"/>
              </a:lnSpc>
              <a:buFont typeface="Wingdings"/>
              <a:buChar char=""/>
              <a:tabLst>
                <a:tab pos="355600" algn="l"/>
              </a:tabLst>
            </a:pPr>
            <a:r>
              <a:rPr dirty="0" sz="2750" spc="-245">
                <a:solidFill>
                  <a:srgbClr val="B1126C"/>
                </a:solidFill>
                <a:latin typeface="Microsoft Sans Serif"/>
                <a:cs typeface="Microsoft Sans Serif"/>
              </a:rPr>
              <a:t>Ensures</a:t>
            </a:r>
            <a:r>
              <a:rPr dirty="0" sz="2750" spc="40">
                <a:solidFill>
                  <a:srgbClr val="B1126C"/>
                </a:solidFill>
                <a:latin typeface="Microsoft Sans Serif"/>
                <a:cs typeface="Microsoft Sans Serif"/>
              </a:rPr>
              <a:t> </a:t>
            </a:r>
            <a:r>
              <a:rPr dirty="0" sz="2750" spc="-150">
                <a:solidFill>
                  <a:srgbClr val="B1126C"/>
                </a:solidFill>
                <a:latin typeface="Microsoft Sans Serif"/>
                <a:cs typeface="Microsoft Sans Serif"/>
              </a:rPr>
              <a:t>consistent</a:t>
            </a:r>
            <a:r>
              <a:rPr dirty="0" sz="2750" spc="-10">
                <a:solidFill>
                  <a:srgbClr val="B1126C"/>
                </a:solidFill>
                <a:latin typeface="Microsoft Sans Serif"/>
                <a:cs typeface="Microsoft Sans Serif"/>
              </a:rPr>
              <a:t> </a:t>
            </a:r>
            <a:r>
              <a:rPr dirty="0" sz="2750" spc="-140">
                <a:solidFill>
                  <a:srgbClr val="B1126C"/>
                </a:solidFill>
                <a:latin typeface="Microsoft Sans Serif"/>
                <a:cs typeface="Microsoft Sans Serif"/>
              </a:rPr>
              <a:t>design</a:t>
            </a:r>
            <a:r>
              <a:rPr dirty="0" sz="2750" spc="10">
                <a:solidFill>
                  <a:srgbClr val="B1126C"/>
                </a:solidFill>
                <a:latin typeface="Microsoft Sans Serif"/>
                <a:cs typeface="Microsoft Sans Serif"/>
              </a:rPr>
              <a:t> </a:t>
            </a:r>
            <a:r>
              <a:rPr dirty="0" sz="2750" spc="-245">
                <a:solidFill>
                  <a:srgbClr val="B1126C"/>
                </a:solidFill>
                <a:latin typeface="Microsoft Sans Serif"/>
                <a:cs typeface="Microsoft Sans Serif"/>
              </a:rPr>
              <a:t>across</a:t>
            </a:r>
            <a:r>
              <a:rPr dirty="0" sz="2750" spc="35">
                <a:solidFill>
                  <a:srgbClr val="B1126C"/>
                </a:solidFill>
                <a:latin typeface="Microsoft Sans Serif"/>
                <a:cs typeface="Microsoft Sans Serif"/>
              </a:rPr>
              <a:t> </a:t>
            </a:r>
            <a:r>
              <a:rPr dirty="0" sz="2750" spc="-25">
                <a:solidFill>
                  <a:srgbClr val="B1126C"/>
                </a:solidFill>
                <a:latin typeface="Microsoft Sans Serif"/>
                <a:cs typeface="Microsoft Sans Serif"/>
              </a:rPr>
              <a:t>all </a:t>
            </a:r>
            <a:r>
              <a:rPr dirty="0" sz="2750" spc="-10">
                <a:solidFill>
                  <a:srgbClr val="B1126C"/>
                </a:solidFill>
                <a:latin typeface="Microsoft Sans Serif"/>
                <a:cs typeface="Microsoft Sans Serif"/>
              </a:rPr>
              <a:t>pages.</a:t>
            </a:r>
            <a:endParaRPr sz="275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spcBef>
                <a:spcPts val="80"/>
              </a:spcBef>
              <a:buFont typeface="Wingdings"/>
              <a:buChar char=""/>
              <a:tabLst>
                <a:tab pos="354965" algn="l"/>
              </a:tabLst>
            </a:pPr>
            <a:r>
              <a:rPr dirty="0" sz="2750" spc="-200">
                <a:solidFill>
                  <a:srgbClr val="B1126C"/>
                </a:solidFill>
                <a:latin typeface="Microsoft Sans Serif"/>
                <a:cs typeface="Microsoft Sans Serif"/>
              </a:rPr>
              <a:t>Styles</a:t>
            </a:r>
            <a:r>
              <a:rPr dirty="0" sz="2750">
                <a:solidFill>
                  <a:srgbClr val="B1126C"/>
                </a:solidFill>
                <a:latin typeface="Microsoft Sans Serif"/>
                <a:cs typeface="Microsoft Sans Serif"/>
              </a:rPr>
              <a:t> </a:t>
            </a:r>
            <a:r>
              <a:rPr dirty="0" sz="2750" spc="-110">
                <a:solidFill>
                  <a:srgbClr val="B1126C"/>
                </a:solidFill>
                <a:latin typeface="Microsoft Sans Serif"/>
                <a:cs typeface="Microsoft Sans Serif"/>
              </a:rPr>
              <a:t>can</a:t>
            </a:r>
            <a:r>
              <a:rPr dirty="0" sz="2750" spc="-85">
                <a:solidFill>
                  <a:srgbClr val="B1126C"/>
                </a:solidFill>
                <a:latin typeface="Microsoft Sans Serif"/>
                <a:cs typeface="Microsoft Sans Serif"/>
              </a:rPr>
              <a:t> </a:t>
            </a:r>
            <a:r>
              <a:rPr dirty="0" sz="2750" spc="-45">
                <a:solidFill>
                  <a:srgbClr val="B1126C"/>
                </a:solidFill>
                <a:latin typeface="Microsoft Sans Serif"/>
                <a:cs typeface="Microsoft Sans Serif"/>
              </a:rPr>
              <a:t>be</a:t>
            </a:r>
            <a:r>
              <a:rPr dirty="0" sz="2750" spc="-65">
                <a:solidFill>
                  <a:srgbClr val="B1126C"/>
                </a:solidFill>
                <a:latin typeface="Microsoft Sans Serif"/>
                <a:cs typeface="Microsoft Sans Serif"/>
              </a:rPr>
              <a:t> </a:t>
            </a:r>
            <a:r>
              <a:rPr dirty="0" sz="2750" spc="-145">
                <a:solidFill>
                  <a:srgbClr val="B1126C"/>
                </a:solidFill>
                <a:latin typeface="Microsoft Sans Serif"/>
                <a:cs typeface="Microsoft Sans Serif"/>
              </a:rPr>
              <a:t>reused</a:t>
            </a:r>
            <a:r>
              <a:rPr dirty="0" sz="2750" spc="-30">
                <a:solidFill>
                  <a:srgbClr val="B1126C"/>
                </a:solidFill>
                <a:latin typeface="Microsoft Sans Serif"/>
                <a:cs typeface="Microsoft Sans Serif"/>
              </a:rPr>
              <a:t> </a:t>
            </a:r>
            <a:r>
              <a:rPr dirty="0" sz="2750">
                <a:solidFill>
                  <a:srgbClr val="B1126C"/>
                </a:solidFill>
                <a:latin typeface="Microsoft Sans Serif"/>
                <a:cs typeface="Microsoft Sans Serif"/>
              </a:rPr>
              <a:t>multiple</a:t>
            </a:r>
            <a:r>
              <a:rPr dirty="0" sz="2750" spc="25">
                <a:solidFill>
                  <a:srgbClr val="B1126C"/>
                </a:solidFill>
                <a:latin typeface="Microsoft Sans Serif"/>
                <a:cs typeface="Microsoft Sans Serif"/>
              </a:rPr>
              <a:t> </a:t>
            </a:r>
            <a:r>
              <a:rPr dirty="0" sz="2750" spc="-10">
                <a:solidFill>
                  <a:srgbClr val="B1126C"/>
                </a:solidFill>
                <a:latin typeface="Microsoft Sans Serif"/>
                <a:cs typeface="Microsoft Sans Serif"/>
              </a:rPr>
              <a:t>times</a:t>
            </a:r>
            <a:endParaRPr sz="275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48100" y="3848100"/>
            <a:ext cx="5181600" cy="24288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EB3C9F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02513" rIns="0" bIns="0" rtlCol="0" vert="horz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dirty="0" sz="4400" spc="-200">
                <a:solidFill>
                  <a:srgbClr val="B1126C"/>
                </a:solidFill>
              </a:rPr>
              <a:t>JAVASCRIPT</a:t>
            </a:r>
            <a:r>
              <a:rPr dirty="0" sz="4400" spc="-45">
                <a:solidFill>
                  <a:srgbClr val="B1126C"/>
                </a:solidFill>
              </a:rPr>
              <a:t> </a:t>
            </a:r>
            <a:r>
              <a:rPr dirty="0" sz="4400" spc="-520">
                <a:solidFill>
                  <a:srgbClr val="B1126C"/>
                </a:solidFill>
              </a:rPr>
              <a:t>INTRODUCTION</a:t>
            </a:r>
            <a:endParaRPr sz="4400"/>
          </a:p>
        </p:txBody>
      </p:sp>
      <p:sp>
        <p:nvSpPr>
          <p:cNvPr id="4" name="object 4" descr=""/>
          <p:cNvSpPr txBox="1"/>
          <p:nvPr/>
        </p:nvSpPr>
        <p:spPr>
          <a:xfrm>
            <a:off x="602932" y="1763013"/>
            <a:ext cx="5287645" cy="410273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354965" marR="5080" indent="-342900">
              <a:lnSpc>
                <a:spcPct val="102400"/>
              </a:lnSpc>
              <a:spcBef>
                <a:spcPts val="50"/>
              </a:spcBef>
              <a:buClr>
                <a:srgbClr val="EB3C9F"/>
              </a:buClr>
              <a:buSzPct val="81818"/>
              <a:buFont typeface="Wingdings"/>
              <a:buChar char=""/>
              <a:tabLst>
                <a:tab pos="354965" algn="l"/>
              </a:tabLst>
            </a:pPr>
            <a:r>
              <a:rPr dirty="0" sz="2750">
                <a:solidFill>
                  <a:srgbClr val="0D0D0D"/>
                </a:solidFill>
                <a:latin typeface="Trebuchet MS"/>
                <a:cs typeface="Trebuchet MS"/>
              </a:rPr>
              <a:t>JavaScript</a:t>
            </a:r>
            <a:r>
              <a:rPr dirty="0" sz="2750" spc="85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750">
                <a:solidFill>
                  <a:srgbClr val="0D0D0D"/>
                </a:solidFill>
                <a:latin typeface="Trebuchet MS"/>
                <a:cs typeface="Trebuchet MS"/>
              </a:rPr>
              <a:t>is</a:t>
            </a:r>
            <a:r>
              <a:rPr dirty="0" sz="2750" spc="7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750">
                <a:solidFill>
                  <a:srgbClr val="0D0D0D"/>
                </a:solidFill>
                <a:latin typeface="Trebuchet MS"/>
                <a:cs typeface="Trebuchet MS"/>
              </a:rPr>
              <a:t>the</a:t>
            </a:r>
            <a:r>
              <a:rPr dirty="0" sz="2750" spc="9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750" spc="-10" b="1">
                <a:solidFill>
                  <a:srgbClr val="0D0D0D"/>
                </a:solidFill>
                <a:latin typeface="Trebuchet MS"/>
                <a:cs typeface="Trebuchet MS"/>
              </a:rPr>
              <a:t>programming </a:t>
            </a:r>
            <a:r>
              <a:rPr dirty="0" sz="2750" b="1">
                <a:solidFill>
                  <a:srgbClr val="0D0D0D"/>
                </a:solidFill>
                <a:latin typeface="Trebuchet MS"/>
                <a:cs typeface="Trebuchet MS"/>
              </a:rPr>
              <a:t>language</a:t>
            </a:r>
            <a:r>
              <a:rPr dirty="0" sz="2750" spc="120" b="1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750" b="1">
                <a:solidFill>
                  <a:srgbClr val="0D0D0D"/>
                </a:solidFill>
                <a:latin typeface="Trebuchet MS"/>
                <a:cs typeface="Trebuchet MS"/>
              </a:rPr>
              <a:t>of</a:t>
            </a:r>
            <a:r>
              <a:rPr dirty="0" sz="2750" spc="100" b="1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750" b="1">
                <a:solidFill>
                  <a:srgbClr val="0D0D0D"/>
                </a:solidFill>
                <a:latin typeface="Trebuchet MS"/>
                <a:cs typeface="Trebuchet MS"/>
              </a:rPr>
              <a:t>the</a:t>
            </a:r>
            <a:r>
              <a:rPr dirty="0" sz="2750" spc="125" b="1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750" spc="-20" b="1">
                <a:solidFill>
                  <a:srgbClr val="0D0D0D"/>
                </a:solidFill>
                <a:latin typeface="Trebuchet MS"/>
                <a:cs typeface="Trebuchet MS"/>
              </a:rPr>
              <a:t>web</a:t>
            </a:r>
            <a:r>
              <a:rPr dirty="0" sz="2750" spc="-20">
                <a:solidFill>
                  <a:srgbClr val="0D0D0D"/>
                </a:solidFill>
                <a:latin typeface="Trebuchet MS"/>
                <a:cs typeface="Trebuchet MS"/>
              </a:rPr>
              <a:t>.</a:t>
            </a:r>
            <a:endParaRPr sz="2750">
              <a:latin typeface="Trebuchet MS"/>
              <a:cs typeface="Trebuchet MS"/>
            </a:endParaRPr>
          </a:p>
          <a:p>
            <a:pPr marL="354965" marR="273050" indent="-342900">
              <a:lnSpc>
                <a:spcPct val="100000"/>
              </a:lnSpc>
              <a:spcBef>
                <a:spcPts val="2930"/>
              </a:spcBef>
              <a:buClr>
                <a:srgbClr val="EB3C9F"/>
              </a:buClr>
              <a:buSzPct val="81818"/>
              <a:buFont typeface="Wingdings"/>
              <a:buChar char=""/>
              <a:tabLst>
                <a:tab pos="354965" algn="l"/>
              </a:tabLst>
            </a:pPr>
            <a:r>
              <a:rPr dirty="0" sz="2750">
                <a:solidFill>
                  <a:srgbClr val="0D0D0D"/>
                </a:solidFill>
                <a:latin typeface="Trebuchet MS"/>
                <a:cs typeface="Trebuchet MS"/>
              </a:rPr>
              <a:t>Makes</a:t>
            </a:r>
            <a:r>
              <a:rPr dirty="0" sz="2750" spc="114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750">
                <a:solidFill>
                  <a:srgbClr val="0D0D0D"/>
                </a:solidFill>
                <a:latin typeface="Trebuchet MS"/>
                <a:cs typeface="Trebuchet MS"/>
              </a:rPr>
              <a:t>web</a:t>
            </a:r>
            <a:r>
              <a:rPr dirty="0" sz="2750" spc="65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750">
                <a:solidFill>
                  <a:srgbClr val="0D0D0D"/>
                </a:solidFill>
                <a:latin typeface="Trebuchet MS"/>
                <a:cs typeface="Trebuchet MS"/>
              </a:rPr>
              <a:t>pages</a:t>
            </a:r>
            <a:r>
              <a:rPr dirty="0" sz="2750" spc="105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750" spc="-10" b="1">
                <a:solidFill>
                  <a:srgbClr val="0D0D0D"/>
                </a:solidFill>
                <a:latin typeface="Trebuchet MS"/>
                <a:cs typeface="Trebuchet MS"/>
              </a:rPr>
              <a:t>interactive </a:t>
            </a:r>
            <a:r>
              <a:rPr dirty="0" sz="2750" b="1">
                <a:solidFill>
                  <a:srgbClr val="0D0D0D"/>
                </a:solidFill>
                <a:latin typeface="Trebuchet MS"/>
                <a:cs typeface="Trebuchet MS"/>
              </a:rPr>
              <a:t>and</a:t>
            </a:r>
            <a:r>
              <a:rPr dirty="0" sz="2750" spc="55" b="1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750" spc="-10" b="1">
                <a:solidFill>
                  <a:srgbClr val="0D0D0D"/>
                </a:solidFill>
                <a:latin typeface="Trebuchet MS"/>
                <a:cs typeface="Trebuchet MS"/>
              </a:rPr>
              <a:t>dynamic</a:t>
            </a:r>
            <a:r>
              <a:rPr dirty="0" sz="2750" spc="-10">
                <a:solidFill>
                  <a:srgbClr val="0D0D0D"/>
                </a:solidFill>
                <a:latin typeface="Trebuchet MS"/>
                <a:cs typeface="Trebuchet MS"/>
              </a:rPr>
              <a:t>.</a:t>
            </a:r>
            <a:endParaRPr sz="275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2940"/>
              </a:spcBef>
              <a:buClr>
                <a:srgbClr val="EB3C9F"/>
              </a:buClr>
              <a:buSzPct val="81818"/>
              <a:buFont typeface="Wingdings"/>
              <a:buChar char=""/>
              <a:tabLst>
                <a:tab pos="354965" algn="l"/>
              </a:tabLst>
            </a:pPr>
            <a:r>
              <a:rPr dirty="0" sz="2750">
                <a:solidFill>
                  <a:srgbClr val="0D0D0D"/>
                </a:solidFill>
                <a:latin typeface="Trebuchet MS"/>
                <a:cs typeface="Trebuchet MS"/>
              </a:rPr>
              <a:t>Runs</a:t>
            </a:r>
            <a:r>
              <a:rPr dirty="0" sz="2750" spc="65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750">
                <a:solidFill>
                  <a:srgbClr val="0D0D0D"/>
                </a:solidFill>
                <a:latin typeface="Trebuchet MS"/>
                <a:cs typeface="Trebuchet MS"/>
              </a:rPr>
              <a:t>directly</a:t>
            </a:r>
            <a:r>
              <a:rPr dirty="0" sz="2750" spc="6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750">
                <a:solidFill>
                  <a:srgbClr val="0D0D0D"/>
                </a:solidFill>
                <a:latin typeface="Trebuchet MS"/>
                <a:cs typeface="Trebuchet MS"/>
              </a:rPr>
              <a:t>in</a:t>
            </a:r>
            <a:r>
              <a:rPr dirty="0" sz="2750" spc="6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750">
                <a:solidFill>
                  <a:srgbClr val="0D0D0D"/>
                </a:solidFill>
                <a:latin typeface="Trebuchet MS"/>
                <a:cs typeface="Trebuchet MS"/>
              </a:rPr>
              <a:t>web</a:t>
            </a:r>
            <a:r>
              <a:rPr dirty="0" sz="2750" spc="3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rebuchet MS"/>
                <a:cs typeface="Trebuchet MS"/>
              </a:rPr>
              <a:t>browsers.</a:t>
            </a:r>
            <a:endParaRPr sz="275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2935"/>
              </a:spcBef>
              <a:buClr>
                <a:srgbClr val="EB3C9F"/>
              </a:buClr>
              <a:buSzPct val="81818"/>
              <a:buFont typeface="Wingdings"/>
              <a:buChar char=""/>
              <a:tabLst>
                <a:tab pos="354965" algn="l"/>
              </a:tabLst>
            </a:pPr>
            <a:r>
              <a:rPr dirty="0" sz="2750">
                <a:solidFill>
                  <a:srgbClr val="0D0D0D"/>
                </a:solidFill>
                <a:latin typeface="Trebuchet MS"/>
                <a:cs typeface="Trebuchet MS"/>
              </a:rPr>
              <a:t>Can</a:t>
            </a:r>
            <a:r>
              <a:rPr dirty="0" sz="2750" spc="85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750">
                <a:solidFill>
                  <a:srgbClr val="0D0D0D"/>
                </a:solidFill>
                <a:latin typeface="Trebuchet MS"/>
                <a:cs typeface="Trebuchet MS"/>
              </a:rPr>
              <a:t>update</a:t>
            </a:r>
            <a:r>
              <a:rPr dirty="0" sz="2750" spc="10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750">
                <a:solidFill>
                  <a:srgbClr val="0D0D0D"/>
                </a:solidFill>
                <a:latin typeface="Trebuchet MS"/>
                <a:cs typeface="Trebuchet MS"/>
              </a:rPr>
              <a:t>and</a:t>
            </a:r>
            <a:r>
              <a:rPr dirty="0" sz="2750" spc="65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750">
                <a:solidFill>
                  <a:srgbClr val="0D0D0D"/>
                </a:solidFill>
                <a:latin typeface="Trebuchet MS"/>
                <a:cs typeface="Trebuchet MS"/>
              </a:rPr>
              <a:t>change</a:t>
            </a:r>
            <a:r>
              <a:rPr dirty="0" sz="2750" spc="10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750" spc="-20">
                <a:solidFill>
                  <a:srgbClr val="0D0D0D"/>
                </a:solidFill>
                <a:latin typeface="Trebuchet MS"/>
                <a:cs typeface="Trebuchet MS"/>
              </a:rPr>
              <a:t>both</a:t>
            </a:r>
            <a:endParaRPr sz="2750">
              <a:latin typeface="Trebuchet MS"/>
              <a:cs typeface="Trebuchet MS"/>
            </a:endParaRPr>
          </a:p>
          <a:p>
            <a:pPr marL="354965">
              <a:lnSpc>
                <a:spcPct val="100000"/>
              </a:lnSpc>
              <a:spcBef>
                <a:spcPts val="80"/>
              </a:spcBef>
            </a:pPr>
            <a:r>
              <a:rPr dirty="0" sz="2750" b="1">
                <a:solidFill>
                  <a:srgbClr val="EB3C9F"/>
                </a:solidFill>
                <a:latin typeface="Trebuchet MS"/>
                <a:cs typeface="Trebuchet MS"/>
              </a:rPr>
              <a:t>HTML</a:t>
            </a:r>
            <a:r>
              <a:rPr dirty="0" sz="2750" spc="85" b="1">
                <a:solidFill>
                  <a:srgbClr val="EB3C9F"/>
                </a:solidFill>
                <a:latin typeface="Trebuchet MS"/>
                <a:cs typeface="Trebuchet MS"/>
              </a:rPr>
              <a:t> </a:t>
            </a:r>
            <a:r>
              <a:rPr dirty="0" sz="2750">
                <a:solidFill>
                  <a:srgbClr val="0D0D0D"/>
                </a:solidFill>
                <a:latin typeface="Trebuchet MS"/>
                <a:cs typeface="Trebuchet MS"/>
              </a:rPr>
              <a:t>and</a:t>
            </a:r>
            <a:r>
              <a:rPr dirty="0" sz="2750" spc="7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750" b="1">
                <a:solidFill>
                  <a:srgbClr val="EB3C9F"/>
                </a:solidFill>
                <a:latin typeface="Trebuchet MS"/>
                <a:cs typeface="Trebuchet MS"/>
              </a:rPr>
              <a:t>CSS</a:t>
            </a:r>
            <a:r>
              <a:rPr dirty="0" sz="2750" spc="70" b="1">
                <a:solidFill>
                  <a:srgbClr val="EB3C9F"/>
                </a:solidFill>
                <a:latin typeface="Trebuchet MS"/>
                <a:cs typeface="Trebuchet MS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rebuchet MS"/>
                <a:cs typeface="Trebuchet MS"/>
              </a:rPr>
              <a:t>instantly</a:t>
            </a:r>
            <a:r>
              <a:rPr dirty="0" sz="1800" spc="-10">
                <a:solidFill>
                  <a:srgbClr val="0D0D0D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43600" y="1647761"/>
            <a:ext cx="3910076" cy="40339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2025-09-19T09:03:52Z</dcterms:created>
  <dcterms:modified xsi:type="dcterms:W3CDTF">2025-09-19T09:03:52Z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2025-09-07T00:00:00Z</vt:filetime>
  </property>
  <property fmtid="{D5CDD505-2E9C-101B-9397-08002B2CF9AE}" pid="3" name="LastSaved">
    <vt:filetime>2025-09-19T00:00:00Z</vt:filetime>
  </property>
</Properties>
</file>