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737"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2400" lang="en-US">
                <a:solidFill>
                  <a:srgbClr val="000000"/>
                </a:solidFill>
                <a:latin typeface="Calibri"/>
                <a:ea typeface="Calibri"/>
                <a:cs typeface="Calibri"/>
                <a:sym typeface="Calibri"/>
              </a:rPr>
              <a:t>STUDENT NAME:</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a:t>
            </a:r>
            <a:r>
              <a:rPr sz="2400" lang="en-US">
                <a:solidFill>
                  <a:srgbClr val="000000"/>
                </a:solidFill>
                <a:latin typeface="Calibri"/>
                <a:ea typeface="Calibri"/>
                <a:cs typeface="Calibri"/>
                <a:sym typeface="Calibri"/>
              </a:rPr>
              <a:t>S</a:t>
            </a:r>
            <a:r>
              <a:rPr sz="2400" lang="en-US">
                <a:solidFill>
                  <a:srgbClr val="000000"/>
                </a:solidFill>
                <a:latin typeface="Calibri"/>
                <a:ea typeface="Calibri"/>
                <a:cs typeface="Calibri"/>
                <a:sym typeface="Calibri"/>
              </a:rPr>
              <a:t>w</a:t>
            </a:r>
            <a:r>
              <a:rPr sz="2400" lang="en-US">
                <a:solidFill>
                  <a:srgbClr val="000000"/>
                </a:solidFill>
                <a:latin typeface="Calibri"/>
                <a:ea typeface="Calibri"/>
                <a:cs typeface="Calibri"/>
                <a:sym typeface="Calibri"/>
              </a:rPr>
              <a:t>a</a:t>
            </a:r>
            <a:r>
              <a:rPr sz="2400" lang="en-US">
                <a:solidFill>
                  <a:srgbClr val="000000"/>
                </a:solidFill>
                <a:latin typeface="Calibri"/>
                <a:ea typeface="Calibri"/>
                <a:cs typeface="Calibri"/>
                <a:sym typeface="Calibri"/>
              </a:rPr>
              <a:t>t</a:t>
            </a:r>
            <a:r>
              <a:rPr sz="2400" lang="en-US">
                <a:solidFill>
                  <a:srgbClr val="000000"/>
                </a:solidFill>
                <a:latin typeface="Calibri"/>
                <a:ea typeface="Calibri"/>
                <a:cs typeface="Calibri"/>
                <a:sym typeface="Calibri"/>
              </a:rPr>
              <a:t>h</a:t>
            </a:r>
            <a:r>
              <a:rPr sz="2400" lang="en-US">
                <a:solidFill>
                  <a:srgbClr val="000000"/>
                </a:solidFill>
                <a:latin typeface="Calibri"/>
                <a:ea typeface="Calibri"/>
                <a:cs typeface="Calibri"/>
                <a:sym typeface="Calibri"/>
              </a:rPr>
              <a:t>i</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REGISTER NO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a:t>
            </a:r>
            <a:r>
              <a:rPr sz="2400" lang="en-US">
                <a:solidFill>
                  <a:srgbClr val="000000"/>
                </a:solidFill>
                <a:latin typeface="Calibri"/>
                <a:ea typeface="Calibri"/>
                <a:cs typeface="Calibri"/>
                <a:sym typeface="Calibri"/>
              </a:rPr>
              <a:t>3</a:t>
            </a:r>
            <a:r>
              <a:rPr sz="2400" lang="en-US">
                <a:solidFill>
                  <a:srgbClr val="000000"/>
                </a:solidFill>
                <a:latin typeface="Calibri"/>
                <a:ea typeface="Calibri"/>
                <a:cs typeface="Calibri"/>
                <a:sym typeface="Calibri"/>
              </a:rPr>
              <a:t>1</a:t>
            </a:r>
            <a:r>
              <a:rPr sz="2400" lang="en-US">
                <a:solidFill>
                  <a:srgbClr val="000000"/>
                </a:solidFill>
                <a:latin typeface="Calibri"/>
                <a:ea typeface="Calibri"/>
                <a:cs typeface="Calibri"/>
                <a:sym typeface="Calibri"/>
              </a:rPr>
              <a:t>2</a:t>
            </a:r>
            <a:r>
              <a:rPr sz="2400" lang="en-US">
                <a:solidFill>
                  <a:srgbClr val="000000"/>
                </a:solidFill>
                <a:latin typeface="Calibri"/>
                <a:ea typeface="Calibri"/>
                <a:cs typeface="Calibri"/>
                <a:sym typeface="Calibri"/>
              </a:rPr>
              <a:t>2</a:t>
            </a:r>
            <a:r>
              <a:rPr sz="2400" lang="en-US">
                <a:solidFill>
                  <a:srgbClr val="000000"/>
                </a:solidFill>
                <a:latin typeface="Calibri"/>
                <a:ea typeface="Calibri"/>
                <a:cs typeface="Calibri"/>
                <a:sym typeface="Calibri"/>
              </a:rPr>
              <a:t>1</a:t>
            </a:r>
            <a:r>
              <a:rPr sz="2400" lang="en-US">
                <a:solidFill>
                  <a:srgbClr val="000000"/>
                </a:solidFill>
                <a:latin typeface="Calibri"/>
                <a:ea typeface="Calibri"/>
                <a:cs typeface="Calibri"/>
                <a:sym typeface="Calibri"/>
              </a:rPr>
              <a:t>5</a:t>
            </a:r>
            <a:r>
              <a:rPr sz="2400" lang="en-US">
                <a:solidFill>
                  <a:srgbClr val="000000"/>
                </a:solidFill>
                <a:latin typeface="Calibri"/>
                <a:ea typeface="Calibri"/>
                <a:cs typeface="Calibri"/>
                <a:sym typeface="Calibri"/>
              </a:rPr>
              <a:t>6</a:t>
            </a:r>
            <a:r>
              <a:rPr sz="2400" lang="en-US">
                <a:solidFill>
                  <a:srgbClr val="000000"/>
                </a:solidFill>
                <a:latin typeface="Calibri"/>
                <a:ea typeface="Calibri"/>
                <a:cs typeface="Calibri"/>
                <a:sym typeface="Calibri"/>
              </a:rPr>
              <a:t>3</a:t>
            </a:r>
            <a:r>
              <a:rPr sz="2400" lang="en-US">
                <a:solidFill>
                  <a:srgbClr val="000000"/>
                </a:solidFill>
                <a:latin typeface="Calibri"/>
                <a:ea typeface="Calibri"/>
                <a:cs typeface="Calibri"/>
                <a:sym typeface="Calibri"/>
              </a:rPr>
              <a:t>9</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DEPART</a:t>
            </a:r>
            <a:r>
              <a:rPr sz="2400" lang="en-US">
                <a:solidFill>
                  <a:srgbClr val="000000"/>
                </a:solidFill>
                <a:latin typeface="Calibri"/>
                <a:ea typeface="Calibri"/>
                <a:cs typeface="Calibri"/>
                <a:sym typeface="Calibri"/>
              </a:rPr>
              <a:t>M</a:t>
            </a:r>
            <a:r>
              <a:rPr sz="2400" lang="en-US">
                <a:solidFill>
                  <a:srgbClr val="000000"/>
                </a:solidFill>
                <a:latin typeface="Calibri"/>
                <a:ea typeface="Calibri"/>
                <a:cs typeface="Calibri"/>
                <a:sym typeface="Calibri"/>
              </a:rPr>
              <a:t>E</a:t>
            </a:r>
            <a:r>
              <a:rPr sz="2400" lang="en-US">
                <a:solidFill>
                  <a:srgbClr val="000000"/>
                </a:solidFill>
                <a:latin typeface="Calibri"/>
                <a:ea typeface="Calibri"/>
                <a:cs typeface="Calibri"/>
                <a:sym typeface="Calibri"/>
              </a:rPr>
              <a:t>N</a:t>
            </a:r>
            <a:r>
              <a:rPr sz="2400" lang="en-US">
                <a:solidFill>
                  <a:srgbClr val="000000"/>
                </a:solidFill>
                <a:latin typeface="Calibri"/>
                <a:ea typeface="Calibri"/>
                <a:cs typeface="Calibri"/>
                <a:sym typeface="Calibri"/>
              </a:rPr>
              <a:t>T</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a:t>
            </a:r>
            <a:r>
              <a:rPr sz="2400" lang="en-US">
                <a:solidFill>
                  <a:srgbClr val="000000"/>
                </a:solidFill>
                <a:latin typeface="Calibri"/>
                <a:ea typeface="Calibri"/>
                <a:cs typeface="Calibri"/>
                <a:sym typeface="Calibri"/>
              </a:rPr>
              <a:t>B.com (General) 3rd year</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COLLEGE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 </a:t>
            </a:r>
            <a:r>
              <a:rPr sz="2400" lang="en-US">
                <a:solidFill>
                  <a:srgbClr val="000000"/>
                </a:solidFill>
                <a:latin typeface="Calibri"/>
                <a:ea typeface="Calibri"/>
                <a:cs typeface="Calibri"/>
                <a:sym typeface="Calibri"/>
              </a:rPr>
              <a:t>:</a:t>
            </a:r>
            <a:r>
              <a:rPr sz="2400" lang="en-US">
                <a:solidFill>
                  <a:srgbClr val="000000"/>
                </a:solidFill>
                <a:latin typeface="Calibri"/>
                <a:ea typeface="Calibri"/>
                <a:cs typeface="Calibri"/>
                <a:sym typeface="Calibri"/>
              </a:rPr>
              <a:t> </a:t>
            </a:r>
            <a:r>
              <a:rPr altLang="en-IN" sz="2400" lang="en-US">
                <a:solidFill>
                  <a:srgbClr val="000000"/>
                </a:solidFill>
                <a:latin typeface="Calibri"/>
                <a:ea typeface="Calibri"/>
                <a:cs typeface="Calibri"/>
                <a:sym typeface="Calibri"/>
              </a:rPr>
              <a:t>P</a:t>
            </a:r>
            <a:r>
              <a:rPr altLang="en-IN" sz="2400" lang="en-US">
                <a:solidFill>
                  <a:srgbClr val="000000"/>
                </a:solidFill>
                <a:latin typeface="Calibri"/>
                <a:ea typeface="Calibri"/>
                <a:cs typeface="Calibri"/>
                <a:sym typeface="Calibri"/>
              </a:rPr>
              <a:t>a</a:t>
            </a:r>
            <a:r>
              <a:rPr altLang="en-IN" sz="2400" lang="en-US">
                <a:solidFill>
                  <a:srgbClr val="000000"/>
                </a:solidFill>
                <a:latin typeface="Calibri"/>
                <a:ea typeface="Calibri"/>
                <a:cs typeface="Calibri"/>
                <a:sym typeface="Calibri"/>
              </a:rPr>
              <a:t>t</a:t>
            </a:r>
            <a:r>
              <a:rPr altLang="en-IN" sz="2400" lang="en-US">
                <a:solidFill>
                  <a:srgbClr val="000000"/>
                </a:solidFill>
                <a:latin typeface="Calibri"/>
                <a:ea typeface="Calibri"/>
                <a:cs typeface="Calibri"/>
                <a:sym typeface="Calibri"/>
              </a:rPr>
              <a:t>r</a:t>
            </a:r>
            <a:r>
              <a:rPr altLang="en-IN" sz="2400" lang="en-US">
                <a:solidFill>
                  <a:srgbClr val="000000"/>
                </a:solidFill>
                <a:latin typeface="Calibri"/>
                <a:ea typeface="Calibri"/>
                <a:cs typeface="Calibri"/>
                <a:sym typeface="Calibri"/>
              </a:rPr>
              <a:t>i</a:t>
            </a:r>
            <a:r>
              <a:rPr altLang="en-IN" sz="2400" lang="en-US">
                <a:solidFill>
                  <a:srgbClr val="000000"/>
                </a:solidFill>
                <a:latin typeface="Calibri"/>
                <a:ea typeface="Calibri"/>
                <a:cs typeface="Calibri"/>
                <a:sym typeface="Calibri"/>
              </a:rPr>
              <a:t>c</a:t>
            </a:r>
            <a:r>
              <a:rPr altLang="en-IN" sz="2400" lang="en-US">
                <a:solidFill>
                  <a:srgbClr val="000000"/>
                </a:solidFill>
                <a:latin typeface="Calibri"/>
                <a:ea typeface="Calibri"/>
                <a:cs typeface="Calibri"/>
                <a:sym typeface="Calibri"/>
              </a:rPr>
              <a:t>i</a:t>
            </a:r>
            <a:r>
              <a:rPr altLang="en-IN" sz="2400" lang="en-US">
                <a:solidFill>
                  <a:srgbClr val="000000"/>
                </a:solidFill>
                <a:latin typeface="Calibri"/>
                <a:ea typeface="Calibri"/>
                <a:cs typeface="Calibri"/>
                <a:sym typeface="Calibri"/>
              </a:rPr>
              <a:t>a</a:t>
            </a:r>
            <a:r>
              <a:rPr altLang="en-IN" sz="2400" lang="en-US">
                <a:solidFill>
                  <a:srgbClr val="000000"/>
                </a:solidFill>
                <a:latin typeface="Calibri"/>
                <a:ea typeface="Calibri"/>
                <a:cs typeface="Calibri"/>
                <a:sym typeface="Calibri"/>
              </a:rPr>
              <a:t>n</a:t>
            </a:r>
            <a:r>
              <a:rPr altLang="en-IN" sz="2400" lang="en-US">
                <a:solidFill>
                  <a:srgbClr val="000000"/>
                </a:solidFill>
                <a:latin typeface="Calibri"/>
                <a:ea typeface="Calibri"/>
                <a:cs typeface="Calibri"/>
                <a:sym typeface="Calibri"/>
              </a:rPr>
              <a:t> </a:t>
            </a:r>
            <a:r>
              <a:rPr altLang="en-IN" sz="2400" lang="en-US">
                <a:solidFill>
                  <a:srgbClr val="000000"/>
                </a:solidFill>
                <a:latin typeface="Calibri"/>
                <a:ea typeface="Calibri"/>
                <a:cs typeface="Calibri"/>
                <a:sym typeface="Calibri"/>
              </a:rPr>
              <a:t>college</a:t>
            </a:r>
            <a:r>
              <a:rPr altLang="en-IN" sz="2400" lang="en-US">
                <a:solidFill>
                  <a:srgbClr val="000000"/>
                </a:solidFill>
                <a:latin typeface="Calibri"/>
                <a:ea typeface="Calibri"/>
                <a:cs typeface="Calibri"/>
                <a:sym typeface="Calibri"/>
              </a:rPr>
              <a:t> of</a:t>
            </a:r>
            <a:r>
              <a:rPr altLang="en-IN" sz="2400" lang="en-US">
                <a:solidFill>
                  <a:srgbClr val="000000"/>
                </a:solidFill>
                <a:latin typeface="Calibri"/>
                <a:ea typeface="Calibri"/>
                <a:cs typeface="Calibri"/>
                <a:sym typeface="Calibri"/>
              </a:rPr>
              <a:t> </a:t>
            </a:r>
            <a:r>
              <a:rPr altLang="en-IN" sz="2400" lang="en-US">
                <a:solidFill>
                  <a:srgbClr val="000000"/>
                </a:solidFill>
                <a:latin typeface="Calibri"/>
                <a:ea typeface="Calibri"/>
                <a:cs typeface="Calibri"/>
                <a:sym typeface="Calibri"/>
              </a:rPr>
              <a:t>A</a:t>
            </a:r>
            <a:r>
              <a:rPr altLang="en-IN" sz="2400" lang="en-US">
                <a:solidFill>
                  <a:srgbClr val="000000"/>
                </a:solidFill>
                <a:latin typeface="Calibri"/>
                <a:ea typeface="Calibri"/>
                <a:cs typeface="Calibri"/>
                <a:sym typeface="Calibri"/>
              </a:rPr>
              <a:t>r</a:t>
            </a:r>
            <a:r>
              <a:rPr altLang="en-IN" sz="2400" lang="en-US">
                <a:solidFill>
                  <a:srgbClr val="000000"/>
                </a:solidFill>
                <a:latin typeface="Calibri"/>
                <a:ea typeface="Calibri"/>
                <a:cs typeface="Calibri"/>
                <a:sym typeface="Calibri"/>
              </a:rPr>
              <a:t>t</a:t>
            </a:r>
            <a:r>
              <a:rPr altLang="en-IN" sz="2400" lang="en-US">
                <a:solidFill>
                  <a:srgbClr val="000000"/>
                </a:solidFill>
                <a:latin typeface="Calibri"/>
                <a:ea typeface="Calibri"/>
                <a:cs typeface="Calibri"/>
                <a:sym typeface="Calibri"/>
              </a:rPr>
              <a:t>s</a:t>
            </a:r>
            <a:r>
              <a:rPr altLang="en-IN" sz="2400" lang="en-US">
                <a:solidFill>
                  <a:srgbClr val="000000"/>
                </a:solidFill>
                <a:latin typeface="Calibri"/>
                <a:ea typeface="Calibri"/>
                <a:cs typeface="Calibri"/>
                <a:sym typeface="Calibri"/>
              </a:rPr>
              <a:t> </a:t>
            </a:r>
            <a:r>
              <a:rPr altLang="en-IN" sz="2400" lang="en-US">
                <a:solidFill>
                  <a:srgbClr val="000000"/>
                </a:solidFill>
                <a:latin typeface="Calibri"/>
                <a:ea typeface="Calibri"/>
                <a:cs typeface="Calibri"/>
                <a:sym typeface="Calibri"/>
              </a:rPr>
              <a:t>&amp;</a:t>
            </a:r>
            <a:r>
              <a:rPr altLang="en-IN" sz="2400" lang="en-US">
                <a:solidFill>
                  <a:srgbClr val="000000"/>
                </a:solidFill>
                <a:latin typeface="Calibri"/>
                <a:ea typeface="Calibri"/>
                <a:cs typeface="Calibri"/>
                <a:sym typeface="Calibri"/>
              </a:rPr>
              <a:t> </a:t>
            </a:r>
            <a:r>
              <a:rPr altLang="en-IN" sz="2400" lang="en-US">
                <a:solidFill>
                  <a:srgbClr val="000000"/>
                </a:solidFill>
                <a:latin typeface="Calibri"/>
                <a:ea typeface="Calibri"/>
                <a:cs typeface="Calibri"/>
                <a:sym typeface="Calibri"/>
              </a:rPr>
              <a:t>S</a:t>
            </a:r>
            <a:r>
              <a:rPr altLang="en-IN" sz="2400" lang="en-US">
                <a:solidFill>
                  <a:srgbClr val="000000"/>
                </a:solidFill>
                <a:latin typeface="Calibri"/>
                <a:ea typeface="Calibri"/>
                <a:cs typeface="Calibri"/>
                <a:sym typeface="Calibri"/>
              </a:rPr>
              <a:t>c</a:t>
            </a:r>
            <a:r>
              <a:rPr altLang="en-IN" sz="2400" lang="en-US">
                <a:solidFill>
                  <a:srgbClr val="000000"/>
                </a:solidFill>
                <a:latin typeface="Calibri"/>
                <a:ea typeface="Calibri"/>
                <a:cs typeface="Calibri"/>
                <a:sym typeface="Calibri"/>
              </a:rPr>
              <a:t>i</a:t>
            </a:r>
            <a:r>
              <a:rPr altLang="en-IN" sz="2400" lang="en-US">
                <a:solidFill>
                  <a:srgbClr val="000000"/>
                </a:solidFill>
                <a:latin typeface="Calibri"/>
                <a:ea typeface="Calibri"/>
                <a:cs typeface="Calibri"/>
                <a:sym typeface="Calibri"/>
              </a:rPr>
              <a:t>e</a:t>
            </a:r>
            <a:r>
              <a:rPr altLang="en-IN" sz="2400" lang="en-US">
                <a:solidFill>
                  <a:srgbClr val="000000"/>
                </a:solidFill>
                <a:latin typeface="Calibri"/>
                <a:ea typeface="Calibri"/>
                <a:cs typeface="Calibri"/>
                <a:sym typeface="Calibri"/>
              </a:rPr>
              <a:t>n</a:t>
            </a:r>
            <a:r>
              <a:rPr altLang="en-IN" sz="2400" lang="en-US">
                <a:solidFill>
                  <a:srgbClr val="000000"/>
                </a:solidFill>
                <a:latin typeface="Calibri"/>
                <a:ea typeface="Calibri"/>
                <a:cs typeface="Calibri"/>
                <a:sym typeface="Calibri"/>
              </a:rPr>
              <a:t>c</a:t>
            </a:r>
            <a:r>
              <a:rPr altLang="en-IN" sz="2400" lang="en-US">
                <a:solidFill>
                  <a:srgbClr val="000000"/>
                </a:solidFill>
                <a:latin typeface="Calibri"/>
                <a:ea typeface="Calibri"/>
                <a:cs typeface="Calibri"/>
                <a:sym typeface="Calibri"/>
              </a:rPr>
              <a:t>e</a:t>
            </a:r>
            <a:r>
              <a:rPr altLang="en-IN" sz="2400" lang="en-US">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2024-09-09T17:36:42Z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