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DF63-9228-40C9-A1F3-BF470925D08B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24D5-4E71-4FDC-8ABA-A782B5C9D7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573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DF63-9228-40C9-A1F3-BF470925D08B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24D5-4E71-4FDC-8ABA-A782B5C9D7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181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DF63-9228-40C9-A1F3-BF470925D08B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24D5-4E71-4FDC-8ABA-A782B5C9D7BA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6366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DF63-9228-40C9-A1F3-BF470925D08B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24D5-4E71-4FDC-8ABA-A782B5C9D7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001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DF63-9228-40C9-A1F3-BF470925D08B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24D5-4E71-4FDC-8ABA-A782B5C9D7BA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102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DF63-9228-40C9-A1F3-BF470925D08B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24D5-4E71-4FDC-8ABA-A782B5C9D7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91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DF63-9228-40C9-A1F3-BF470925D08B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24D5-4E71-4FDC-8ABA-A782B5C9D7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582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DF63-9228-40C9-A1F3-BF470925D08B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24D5-4E71-4FDC-8ABA-A782B5C9D7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458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DF63-9228-40C9-A1F3-BF470925D08B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24D5-4E71-4FDC-8ABA-A782B5C9D7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130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DF63-9228-40C9-A1F3-BF470925D08B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24D5-4E71-4FDC-8ABA-A782B5C9D7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235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DF63-9228-40C9-A1F3-BF470925D08B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24D5-4E71-4FDC-8ABA-A782B5C9D7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323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DF63-9228-40C9-A1F3-BF470925D08B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24D5-4E71-4FDC-8ABA-A782B5C9D7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653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DF63-9228-40C9-A1F3-BF470925D08B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24D5-4E71-4FDC-8ABA-A782B5C9D7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436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DF63-9228-40C9-A1F3-BF470925D08B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24D5-4E71-4FDC-8ABA-A782B5C9D7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88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DF63-9228-40C9-A1F3-BF470925D08B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24D5-4E71-4FDC-8ABA-A782B5C9D7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793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DDF63-9228-40C9-A1F3-BF470925D08B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D24D5-4E71-4FDC-8ABA-A782B5C9D7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402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DDF63-9228-40C9-A1F3-BF470925D08B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DED24D5-4E71-4FDC-8ABA-A782B5C9D7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219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71862-5742-92F5-F782-A81348B2E7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6916" y="240891"/>
            <a:ext cx="9144000" cy="2172776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/>
              <a:t>Project Title</a:t>
            </a:r>
            <a:br>
              <a:rPr lang="en-US" sz="2800" dirty="0"/>
            </a:br>
            <a:r>
              <a:rPr lang="en-US" sz="2800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Transfer Learning-Based Classification of Poultry Diseases for Enhanced Health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826934-AAD2-8767-9DB6-8412344CE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0207" y="2982604"/>
            <a:ext cx="9144000" cy="3634505"/>
          </a:xfrm>
        </p:spPr>
        <p:txBody>
          <a:bodyPr/>
          <a:lstStyle/>
          <a:p>
            <a:pPr algn="l"/>
            <a:r>
              <a:rPr lang="en-US" b="1" dirty="0"/>
              <a:t>Team Members</a:t>
            </a:r>
            <a:r>
              <a:rPr lang="en-US" dirty="0"/>
              <a:t>:</a:t>
            </a:r>
          </a:p>
          <a:p>
            <a:pPr algn="l"/>
            <a:r>
              <a:rPr lang="en-US" dirty="0"/>
              <a:t>1.MUPPANA BALA CHARISHMA – Project Lead &amp; Backend Developer</a:t>
            </a:r>
          </a:p>
          <a:p>
            <a:pPr algn="l"/>
            <a:r>
              <a:rPr lang="en-US" dirty="0"/>
              <a:t>2.N SIVA DURGA PRASAD – Frontend Developer</a:t>
            </a:r>
          </a:p>
          <a:p>
            <a:pPr algn="l"/>
            <a:r>
              <a:rPr lang="en-US" dirty="0"/>
              <a:t>3.ALLI SUSMITHA SWATHI – Machine Learning Engineer</a:t>
            </a:r>
          </a:p>
          <a:p>
            <a:pPr algn="l"/>
            <a:r>
              <a:rPr lang="en-US" dirty="0"/>
              <a:t>4.ATCHANALA VENKATA SAI GOPI NADH – UI/UX Designer</a:t>
            </a:r>
          </a:p>
        </p:txBody>
      </p:sp>
    </p:spTree>
    <p:extLst>
      <p:ext uri="{BB962C8B-B14F-4D97-AF65-F5344CB8AC3E}">
        <p14:creationId xmlns:p14="http://schemas.microsoft.com/office/powerpoint/2010/main" val="2073144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6FE69-6550-ED44-7230-ACFFEDE71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TESTING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5AAD51-BA23-A781-77E6-1693224950E8}"/>
              </a:ext>
            </a:extLst>
          </p:cNvPr>
          <p:cNvSpPr txBox="1"/>
          <p:nvPr/>
        </p:nvSpPr>
        <p:spPr>
          <a:xfrm>
            <a:off x="747251" y="1857900"/>
            <a:ext cx="961594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Unit testing with </a:t>
            </a:r>
            <a:r>
              <a:rPr lang="en-US" sz="2800" b="1" dirty="0"/>
              <a:t>Jest</a:t>
            </a:r>
            <a:r>
              <a:rPr lang="en-US" sz="2800" dirty="0"/>
              <a:t> for frontend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API testing using </a:t>
            </a:r>
            <a:r>
              <a:rPr lang="en-US" sz="2800" b="1" dirty="0"/>
              <a:t>Postman</a:t>
            </a:r>
            <a:r>
              <a:rPr lang="en-US" sz="2800" dirty="0"/>
              <a:t> and </a:t>
            </a:r>
            <a:r>
              <a:rPr lang="en-US" sz="2800" b="1" dirty="0" err="1"/>
              <a:t>Supertest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Model tested with a separate validation dataset to ensure accuracy</a:t>
            </a:r>
          </a:p>
        </p:txBody>
      </p:sp>
    </p:spTree>
    <p:extLst>
      <p:ext uri="{BB962C8B-B14F-4D97-AF65-F5344CB8AC3E}">
        <p14:creationId xmlns:p14="http://schemas.microsoft.com/office/powerpoint/2010/main" val="4165453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63196-8F18-2EF7-8706-E644E8E41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Screenshots or Demo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FF7334-BC1E-FCC7-88D9-017A61114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31" y="1495064"/>
            <a:ext cx="5919018" cy="311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701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DDA51-64DD-DBB3-A1D4-FA9BE97A6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04" y="6699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Known Issues</a:t>
            </a:r>
            <a:br>
              <a:rPr lang="en-US" b="1" dirty="0"/>
            </a:b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CB3AD9-86C9-EEB6-A696-F9E686B1DBB9}"/>
              </a:ext>
            </a:extLst>
          </p:cNvPr>
          <p:cNvSpPr txBox="1"/>
          <p:nvPr/>
        </p:nvSpPr>
        <p:spPr>
          <a:xfrm>
            <a:off x="363794" y="1455565"/>
            <a:ext cx="950779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endParaRPr lang="en-US" sz="3600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/>
              <a:t>Large images may slow down prediction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/>
              <a:t>Limited dataset may affect accuracy for rare diseases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/>
              <a:t>No offline support currently implemented</a:t>
            </a:r>
            <a:br>
              <a:rPr lang="en-US" sz="3600" dirty="0"/>
            </a:b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151275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B8CB13-AA8D-56F0-1087-3FBBA8E7D3E7}"/>
              </a:ext>
            </a:extLst>
          </p:cNvPr>
          <p:cNvSpPr txBox="1"/>
          <p:nvPr/>
        </p:nvSpPr>
        <p:spPr>
          <a:xfrm>
            <a:off x="747250" y="657517"/>
            <a:ext cx="9773265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400" b="1" dirty="0"/>
              <a:t>Future Enhancements</a:t>
            </a:r>
          </a:p>
          <a:p>
            <a:pPr>
              <a:buNone/>
            </a:pPr>
            <a:endParaRPr lang="en-US" sz="4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Expand dataset to include more disease categories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Add voice-enabled instructions for rural users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Implement offline mode using PWA technology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Provide treatment suggestions based on predictions</a:t>
            </a:r>
          </a:p>
        </p:txBody>
      </p:sp>
    </p:spTree>
    <p:extLst>
      <p:ext uri="{BB962C8B-B14F-4D97-AF65-F5344CB8AC3E}">
        <p14:creationId xmlns:p14="http://schemas.microsoft.com/office/powerpoint/2010/main" val="1606065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AF502A-AD77-779D-2126-7AB1E1A07E3A}"/>
              </a:ext>
            </a:extLst>
          </p:cNvPr>
          <p:cNvSpPr txBox="1"/>
          <p:nvPr/>
        </p:nvSpPr>
        <p:spPr>
          <a:xfrm>
            <a:off x="412956" y="258901"/>
            <a:ext cx="10323870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b="1" dirty="0"/>
              <a:t>Project Overview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Purpose</a:t>
            </a:r>
            <a:r>
              <a:rPr lang="en-US" sz="2800" dirty="0"/>
              <a:t>:</a:t>
            </a:r>
            <a:br>
              <a:rPr lang="en-US" sz="2800" dirty="0"/>
            </a:br>
            <a:r>
              <a:rPr lang="en-US" sz="2800" dirty="0"/>
              <a:t>This project aims to help poultry farmers detect and classify common poultry diseases early using image-based deep learning models integrated into a user-friendly web application.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Features</a:t>
            </a:r>
            <a:r>
              <a:rPr lang="en-US" sz="28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Upload images of poultry showing disease symptoms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Classify diseases using a pre-trained deep learning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Display results with suggested actions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User authentication for secure access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History of previous predictions</a:t>
            </a:r>
          </a:p>
        </p:txBody>
      </p:sp>
    </p:spTree>
    <p:extLst>
      <p:ext uri="{BB962C8B-B14F-4D97-AF65-F5344CB8AC3E}">
        <p14:creationId xmlns:p14="http://schemas.microsoft.com/office/powerpoint/2010/main" val="2147741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D0C3B4-746F-B132-3099-D957A09EEADD}"/>
              </a:ext>
            </a:extLst>
          </p:cNvPr>
          <p:cNvSpPr txBox="1"/>
          <p:nvPr/>
        </p:nvSpPr>
        <p:spPr>
          <a:xfrm>
            <a:off x="924232" y="249307"/>
            <a:ext cx="837708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400" b="1" dirty="0"/>
              <a:t>Architecture</a:t>
            </a:r>
          </a:p>
          <a:p>
            <a:pPr>
              <a:lnSpc>
                <a:spcPct val="200000"/>
              </a:lnSpc>
            </a:pPr>
            <a:r>
              <a:rPr lang="en-IN" sz="2400" b="1" dirty="0"/>
              <a:t>Frontend</a:t>
            </a:r>
            <a:r>
              <a:rPr lang="en-IN" sz="2400" dirty="0"/>
              <a:t>:</a:t>
            </a:r>
            <a:br>
              <a:rPr lang="en-IN" sz="2400" dirty="0"/>
            </a:br>
            <a:r>
              <a:rPr lang="en-IN" sz="2400" dirty="0"/>
              <a:t>Built using </a:t>
            </a:r>
            <a:r>
              <a:rPr lang="en-IN" sz="2400" b="1" dirty="0"/>
              <a:t>React.js</a:t>
            </a:r>
            <a:r>
              <a:rPr lang="en-IN" sz="2400" dirty="0"/>
              <a:t> with Material UI components. It provides responsive pages for login/signup, image upload, and result display.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Backend</a:t>
            </a:r>
            <a:r>
              <a:rPr lang="en-IN" sz="2400" dirty="0"/>
              <a:t>:</a:t>
            </a:r>
            <a:br>
              <a:rPr lang="en-IN" sz="2400" dirty="0"/>
            </a:br>
            <a:r>
              <a:rPr lang="en-IN" sz="2400" dirty="0"/>
              <a:t>Developed with </a:t>
            </a:r>
            <a:r>
              <a:rPr lang="en-IN" sz="2400" b="1" dirty="0"/>
              <a:t>Node.js</a:t>
            </a:r>
            <a:r>
              <a:rPr lang="en-IN" sz="2400" dirty="0"/>
              <a:t> and </a:t>
            </a:r>
            <a:r>
              <a:rPr lang="en-IN" sz="2400" b="1" dirty="0"/>
              <a:t>Express.js</a:t>
            </a:r>
            <a:r>
              <a:rPr lang="en-IN" sz="2400" dirty="0"/>
              <a:t>, it handles API routing, model inference requests, and user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Database</a:t>
            </a:r>
            <a:r>
              <a:rPr lang="en-IN" sz="2400" dirty="0"/>
              <a:t>:</a:t>
            </a:r>
            <a:br>
              <a:rPr lang="en-IN" sz="2400" dirty="0"/>
            </a:br>
            <a:r>
              <a:rPr lang="en-IN" sz="2400" b="1" dirty="0"/>
              <a:t>MongoDB</a:t>
            </a:r>
            <a:r>
              <a:rPr lang="en-IN" sz="2400" dirty="0"/>
              <a:t> is used for storing user information, prediction history, and image metadata.</a:t>
            </a:r>
          </a:p>
        </p:txBody>
      </p:sp>
    </p:spTree>
    <p:extLst>
      <p:ext uri="{BB962C8B-B14F-4D97-AF65-F5344CB8AC3E}">
        <p14:creationId xmlns:p14="http://schemas.microsoft.com/office/powerpoint/2010/main" val="224407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5CA9A-01E6-25B1-53AB-E42B20C10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B7C3AC-0E50-51C8-87C6-4B3ECD6E1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605" y="397197"/>
            <a:ext cx="8799871" cy="6309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Setup Instructions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Prerequisites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Node.js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MongoDB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(for ML model execution)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Installation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Clone the repository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git clone</a:t>
            </a:r>
            <a:r>
              <a:rPr lang="en-US" altLang="en-US" sz="1000" dirty="0">
                <a:latin typeface="Arial Unicode MS"/>
              </a:rPr>
              <a:t>; https://github.com/swathialli04/Transfer-Learning-Based-Classification-of-Poultry-Diseases-for-Enhanced-Health-Management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Navigate to client and install frontend dependencies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bash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cd client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npm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install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Navigate to server and install backend dependencies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bash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cd server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npm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install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 up environment variables (.env files) for both frontend and backend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568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B6AD5F3-62E6-7C5A-A9E3-52AC2CD6A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483" y="607897"/>
            <a:ext cx="11955517" cy="4334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Folder Structure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arduino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/client ├── public └──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src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├── components ├── pages └── services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bash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/server ├── routes ├── controllers ├── models └──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ml_model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(Python files for disease classification)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16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7D4DE6-BAAB-D11D-9D6D-7B842E9A6AE5}"/>
              </a:ext>
            </a:extLst>
          </p:cNvPr>
          <p:cNvSpPr txBox="1"/>
          <p:nvPr/>
        </p:nvSpPr>
        <p:spPr>
          <a:xfrm>
            <a:off x="481781" y="394590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3200" b="1" dirty="0"/>
              <a:t>Running the Application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200" b="1" dirty="0"/>
              <a:t>Frontend</a:t>
            </a:r>
            <a:r>
              <a:rPr lang="en-IN" sz="3200" dirty="0"/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B63A5C-B4DB-2D11-F36C-C66B759BA5C7}"/>
              </a:ext>
            </a:extLst>
          </p:cNvPr>
          <p:cNvSpPr txBox="1"/>
          <p:nvPr/>
        </p:nvSpPr>
        <p:spPr>
          <a:xfrm>
            <a:off x="766916" y="1859596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cd client  </a:t>
            </a:r>
          </a:p>
          <a:p>
            <a:r>
              <a:rPr lang="en-IN" sz="2800" dirty="0" err="1"/>
              <a:t>npm</a:t>
            </a:r>
            <a:r>
              <a:rPr lang="en-IN" sz="2800" dirty="0"/>
              <a:t> start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B1983E50-FE85-0CCE-57A3-E5F773D6C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916" y="3029146"/>
            <a:ext cx="3361818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Pgsql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cd server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npm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start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643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72FCE9-C332-5C75-2FF7-EC67189E1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3AE509F-139B-4FE4-5FBE-8AC9F9792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439" y="409985"/>
            <a:ext cx="9187964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 Documentation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 /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/predict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Upload image and get disease prediction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Body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form-data { image: File 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 "disease": "Avian Influenza", "confidence": 92.3 }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 /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/auth/register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User registration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 /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/auth/login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User login and JWT issuance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863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DCB16E-8BEB-6D00-684F-79B7235EB1D6}"/>
              </a:ext>
            </a:extLst>
          </p:cNvPr>
          <p:cNvSpPr txBox="1"/>
          <p:nvPr/>
        </p:nvSpPr>
        <p:spPr>
          <a:xfrm>
            <a:off x="776749" y="587843"/>
            <a:ext cx="9006348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3600" b="1" dirty="0"/>
              <a:t>Authentication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JWT (JSON Web Tokens)</a:t>
            </a:r>
            <a:r>
              <a:rPr lang="en-US" sz="2800" dirty="0"/>
              <a:t> is used for secure user authentication.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Tokens are stored in HTTP-only cookies.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Protected routes check for valid JWT before processing requests.</a:t>
            </a:r>
          </a:p>
        </p:txBody>
      </p:sp>
    </p:spTree>
    <p:extLst>
      <p:ext uri="{BB962C8B-B14F-4D97-AF65-F5344CB8AC3E}">
        <p14:creationId xmlns:p14="http://schemas.microsoft.com/office/powerpoint/2010/main" val="2272663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DA388-D9A1-3A71-B13E-90DEAE413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Interface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E3CA80-1048-8CE1-E115-8DCD35CACF28}"/>
              </a:ext>
            </a:extLst>
          </p:cNvPr>
          <p:cNvSpPr txBox="1"/>
          <p:nvPr/>
        </p:nvSpPr>
        <p:spPr>
          <a:xfrm>
            <a:off x="838200" y="2034881"/>
            <a:ext cx="105156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Clean and responsive dashboard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Upload interface with drag-and-drop support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Real-time result display with disease name and confidence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History section for past predictions</a:t>
            </a:r>
          </a:p>
        </p:txBody>
      </p:sp>
    </p:spTree>
    <p:extLst>
      <p:ext uri="{BB962C8B-B14F-4D97-AF65-F5344CB8AC3E}">
        <p14:creationId xmlns:p14="http://schemas.microsoft.com/office/powerpoint/2010/main" val="17994738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26</TotalTime>
  <Words>513</Words>
  <Application>Microsoft Office PowerPoint</Application>
  <PresentationFormat>Widescreen</PresentationFormat>
  <Paragraphs>90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Unicode MS</vt:lpstr>
      <vt:lpstr>Trebuchet MS</vt:lpstr>
      <vt:lpstr>Wingdings</vt:lpstr>
      <vt:lpstr>Wingdings 3</vt:lpstr>
      <vt:lpstr>Facet</vt:lpstr>
      <vt:lpstr>Project Title  Transfer Learning-Based Classification of Poultry Diseases for Enhanced Health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User Interface</vt:lpstr>
      <vt:lpstr>TESTING</vt:lpstr>
      <vt:lpstr>Screenshots or Demo</vt:lpstr>
      <vt:lpstr>Known Issues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Gopi Nadh</dc:creator>
  <cp:lastModifiedBy>Gopi Nadh</cp:lastModifiedBy>
  <cp:revision>2</cp:revision>
  <dcterms:created xsi:type="dcterms:W3CDTF">2025-07-16T16:24:03Z</dcterms:created>
  <dcterms:modified xsi:type="dcterms:W3CDTF">2025-07-17T01:24:41Z</dcterms:modified>
</cp:coreProperties>
</file>