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08" r:id="rId1"/>
  </p:sldMasterIdLst>
  <p:notesMasterIdLst>
    <p:notesMasterId r:id="rId22"/>
  </p:notesMasterIdLst>
  <p:sldIdLst>
    <p:sldId id="256" r:id="rId2"/>
    <p:sldId id="257" r:id="rId3"/>
    <p:sldId id="258" r:id="rId4"/>
    <p:sldId id="277" r:id="rId5"/>
    <p:sldId id="259" r:id="rId6"/>
    <p:sldId id="260" r:id="rId7"/>
    <p:sldId id="278" r:id="rId8"/>
    <p:sldId id="279" r:id="rId9"/>
    <p:sldId id="261" r:id="rId10"/>
    <p:sldId id="274" r:id="rId11"/>
    <p:sldId id="275" r:id="rId12"/>
    <p:sldId id="281" r:id="rId13"/>
    <p:sldId id="273" r:id="rId14"/>
    <p:sldId id="282" r:id="rId15"/>
    <p:sldId id="265" r:id="rId16"/>
    <p:sldId id="276" r:id="rId17"/>
    <p:sldId id="280" r:id="rId18"/>
    <p:sldId id="272" r:id="rId19"/>
    <p:sldId id="263" r:id="rId20"/>
    <p:sldId id="26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94660"/>
  </p:normalViewPr>
  <p:slideViewPr>
    <p:cSldViewPr snapToGrid="0">
      <p:cViewPr varScale="1">
        <p:scale>
          <a:sx n="61" d="100"/>
          <a:sy n="61" d="100"/>
        </p:scale>
        <p:origin x="85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esktop\Newton%20Projects\SQL\Excel%20Files\Chinook.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dmin\Desktop\Newton%20Projects\SQL\Excel%20Files\Chinook.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dmin\Desktop\Newton%20Projects\SQL\Excel%20Files\Chinook.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dmin\Desktop\Newton%20Projects\SQL\Excel%20Files\Chinook.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800" b="1" i="0" u="none" strike="noStrike" kern="1200" spc="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r>
              <a:rPr lang="en-US" sz="1800" b="1" dirty="0">
                <a:solidFill>
                  <a:schemeClr val="tx1">
                    <a:lumMod val="75000"/>
                    <a:lumOff val="25000"/>
                  </a:schemeClr>
                </a:solidFill>
                <a:latin typeface="Times New Roman" panose="02020603050405020304" pitchFamily="18" charset="0"/>
                <a:cs typeface="Times New Roman" panose="02020603050405020304" pitchFamily="18" charset="0"/>
              </a:rPr>
              <a:t>Demographic Breakdown</a:t>
            </a:r>
          </a:p>
        </c:rich>
      </c:tx>
      <c:layout>
        <c:manualLayout>
          <c:xMode val="edge"/>
          <c:yMode val="edge"/>
          <c:x val="0.28404158228846837"/>
          <c:y val="4.7823227277063431E-2"/>
        </c:manualLayout>
      </c:layout>
      <c:overlay val="0"/>
      <c:spPr>
        <a:noFill/>
        <a:ln>
          <a:noFill/>
        </a:ln>
        <a:effectLst/>
      </c:spPr>
      <c:txPr>
        <a:bodyPr rot="0" spcFirstLastPara="1" vertOverflow="ellipsis" vert="horz" wrap="square" anchor="ctr" anchorCtr="1"/>
        <a:lstStyle/>
        <a:p>
          <a:pPr>
            <a:defRPr sz="1800" b="1" i="0" u="none" strike="noStrike" kern="1200" spc="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Objective!$B$3</c:f>
              <c:strCache>
                <c:ptCount val="1"/>
                <c:pt idx="0">
                  <c:v>No_of_Customers</c:v>
                </c:pt>
              </c:strCache>
            </c:strRef>
          </c:tx>
          <c:spPr>
            <a:solidFill>
              <a:schemeClr val="accent1"/>
            </a:solidFill>
            <a:ln>
              <a:noFill/>
            </a:ln>
            <a:effectLst/>
            <a:sp3d/>
          </c:spPr>
          <c:invertIfNegative val="0"/>
          <c:cat>
            <c:strRef>
              <c:f>Objective!$A$4:$A$27</c:f>
              <c:strCache>
                <c:ptCount val="24"/>
                <c:pt idx="0">
                  <c:v>USA</c:v>
                </c:pt>
                <c:pt idx="1">
                  <c:v>Canada</c:v>
                </c:pt>
                <c:pt idx="2">
                  <c:v>Brazil</c:v>
                </c:pt>
                <c:pt idx="3">
                  <c:v>France</c:v>
                </c:pt>
                <c:pt idx="4">
                  <c:v>Germany</c:v>
                </c:pt>
                <c:pt idx="5">
                  <c:v>United Kingdom</c:v>
                </c:pt>
                <c:pt idx="6">
                  <c:v>Czech Republic</c:v>
                </c:pt>
                <c:pt idx="7">
                  <c:v>Portugal</c:v>
                </c:pt>
                <c:pt idx="8">
                  <c:v>India</c:v>
                </c:pt>
                <c:pt idx="9">
                  <c:v>Ireland</c:v>
                </c:pt>
                <c:pt idx="10">
                  <c:v>Spain</c:v>
                </c:pt>
                <c:pt idx="11">
                  <c:v>Chile</c:v>
                </c:pt>
                <c:pt idx="12">
                  <c:v>Australia</c:v>
                </c:pt>
                <c:pt idx="13">
                  <c:v>Finland</c:v>
                </c:pt>
                <c:pt idx="14">
                  <c:v>Hungary</c:v>
                </c:pt>
                <c:pt idx="15">
                  <c:v>Poland</c:v>
                </c:pt>
                <c:pt idx="16">
                  <c:v>Sweden</c:v>
                </c:pt>
                <c:pt idx="17">
                  <c:v>Norway</c:v>
                </c:pt>
                <c:pt idx="18">
                  <c:v>Austria</c:v>
                </c:pt>
                <c:pt idx="19">
                  <c:v>Netherlands</c:v>
                </c:pt>
                <c:pt idx="20">
                  <c:v>Belgium</c:v>
                </c:pt>
                <c:pt idx="21">
                  <c:v>Italy</c:v>
                </c:pt>
                <c:pt idx="22">
                  <c:v>Argentina</c:v>
                </c:pt>
                <c:pt idx="23">
                  <c:v>Denmark</c:v>
                </c:pt>
              </c:strCache>
            </c:strRef>
          </c:cat>
          <c:val>
            <c:numRef>
              <c:f>Objective!$B$4:$B$27</c:f>
              <c:numCache>
                <c:formatCode>General</c:formatCode>
                <c:ptCount val="24"/>
                <c:pt idx="0">
                  <c:v>13</c:v>
                </c:pt>
                <c:pt idx="1">
                  <c:v>8</c:v>
                </c:pt>
                <c:pt idx="2">
                  <c:v>5</c:v>
                </c:pt>
                <c:pt idx="3">
                  <c:v>5</c:v>
                </c:pt>
                <c:pt idx="4">
                  <c:v>4</c:v>
                </c:pt>
                <c:pt idx="5">
                  <c:v>3</c:v>
                </c:pt>
                <c:pt idx="6">
                  <c:v>2</c:v>
                </c:pt>
                <c:pt idx="7">
                  <c:v>2</c:v>
                </c:pt>
                <c:pt idx="8">
                  <c:v>2</c:v>
                </c:pt>
                <c:pt idx="9">
                  <c:v>1</c:v>
                </c:pt>
                <c:pt idx="10">
                  <c:v>1</c:v>
                </c:pt>
                <c:pt idx="11">
                  <c:v>1</c:v>
                </c:pt>
                <c:pt idx="12">
                  <c:v>1</c:v>
                </c:pt>
                <c:pt idx="13">
                  <c:v>1</c:v>
                </c:pt>
                <c:pt idx="14">
                  <c:v>1</c:v>
                </c:pt>
                <c:pt idx="15">
                  <c:v>1</c:v>
                </c:pt>
                <c:pt idx="16">
                  <c:v>1</c:v>
                </c:pt>
                <c:pt idx="17">
                  <c:v>1</c:v>
                </c:pt>
                <c:pt idx="18">
                  <c:v>1</c:v>
                </c:pt>
                <c:pt idx="19">
                  <c:v>1</c:v>
                </c:pt>
                <c:pt idx="20">
                  <c:v>1</c:v>
                </c:pt>
                <c:pt idx="21">
                  <c:v>1</c:v>
                </c:pt>
                <c:pt idx="22">
                  <c:v>1</c:v>
                </c:pt>
                <c:pt idx="23">
                  <c:v>1</c:v>
                </c:pt>
              </c:numCache>
            </c:numRef>
          </c:val>
          <c:extLst>
            <c:ext xmlns:c16="http://schemas.microsoft.com/office/drawing/2014/chart" uri="{C3380CC4-5D6E-409C-BE32-E72D297353CC}">
              <c16:uniqueId val="{00000000-C5C5-494E-B073-B8B4D1221FC7}"/>
            </c:ext>
          </c:extLst>
        </c:ser>
        <c:dLbls>
          <c:showLegendKey val="0"/>
          <c:showVal val="0"/>
          <c:showCatName val="0"/>
          <c:showSerName val="0"/>
          <c:showPercent val="0"/>
          <c:showBubbleSize val="0"/>
        </c:dLbls>
        <c:gapWidth val="150"/>
        <c:shape val="box"/>
        <c:axId val="1729525408"/>
        <c:axId val="1729525824"/>
        <c:axId val="0"/>
      </c:bar3DChart>
      <c:catAx>
        <c:axId val="172952540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729525824"/>
        <c:crosses val="autoZero"/>
        <c:auto val="1"/>
        <c:lblAlgn val="ctr"/>
        <c:lblOffset val="100"/>
        <c:noMultiLvlLbl val="0"/>
      </c:catAx>
      <c:valAx>
        <c:axId val="172952582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7295254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pivotSource>
    <c:name>[Chinook.xlsx]Objective!PivotTable26</c:name>
    <c:fmtId val="5"/>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a:t>Total_Sales by Genre</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3">
                  <a:tint val="94000"/>
                  <a:satMod val="100000"/>
                  <a:lumMod val="108000"/>
                </a:schemeClr>
              </a:gs>
              <a:gs pos="50000">
                <a:schemeClr val="accent3">
                  <a:tint val="98000"/>
                  <a:shade val="100000"/>
                  <a:satMod val="100000"/>
                  <a:lumMod val="100000"/>
                </a:schemeClr>
              </a:gs>
              <a:gs pos="100000">
                <a:schemeClr val="accent3">
                  <a:shade val="72000"/>
                  <a:satMod val="120000"/>
                  <a:lumMod val="100000"/>
                </a:schemeClr>
              </a:gs>
            </a:gsLst>
            <a:lin ang="5400000" scaled="0"/>
          </a:gradFill>
          <a:ln>
            <a:noFill/>
          </a:ln>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3">
                  <a:tint val="94000"/>
                  <a:satMod val="100000"/>
                  <a:lumMod val="108000"/>
                </a:schemeClr>
              </a:gs>
              <a:gs pos="50000">
                <a:schemeClr val="accent3">
                  <a:tint val="98000"/>
                  <a:shade val="100000"/>
                  <a:satMod val="100000"/>
                  <a:lumMod val="100000"/>
                </a:schemeClr>
              </a:gs>
              <a:gs pos="100000">
                <a:schemeClr val="accent3">
                  <a:shade val="72000"/>
                  <a:satMod val="120000"/>
                  <a:lumMod val="100000"/>
                </a:schemeClr>
              </a:gs>
            </a:gsLst>
            <a:lin ang="5400000" scaled="0"/>
          </a:gradFill>
          <a:ln>
            <a:noFill/>
          </a:ln>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3">
                  <a:tint val="94000"/>
                  <a:satMod val="100000"/>
                  <a:lumMod val="108000"/>
                </a:schemeClr>
              </a:gs>
              <a:gs pos="50000">
                <a:schemeClr val="accent3">
                  <a:tint val="98000"/>
                  <a:shade val="100000"/>
                  <a:satMod val="100000"/>
                  <a:lumMod val="100000"/>
                </a:schemeClr>
              </a:gs>
              <a:gs pos="100000">
                <a:schemeClr val="accent3">
                  <a:shade val="72000"/>
                  <a:satMod val="120000"/>
                  <a:lumMod val="100000"/>
                </a:schemeClr>
              </a:gs>
            </a:gsLst>
            <a:lin ang="5400000" scaled="0"/>
          </a:gradFill>
          <a:ln>
            <a:noFill/>
          </a:ln>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3">
                  <a:tint val="94000"/>
                  <a:satMod val="100000"/>
                  <a:lumMod val="108000"/>
                </a:schemeClr>
              </a:gs>
              <a:gs pos="50000">
                <a:schemeClr val="accent3">
                  <a:tint val="98000"/>
                  <a:shade val="100000"/>
                  <a:satMod val="100000"/>
                  <a:lumMod val="100000"/>
                </a:schemeClr>
              </a:gs>
              <a:gs pos="100000">
                <a:schemeClr val="accent3">
                  <a:shade val="72000"/>
                  <a:satMod val="120000"/>
                  <a:lumMod val="100000"/>
                </a:schemeClr>
              </a:gs>
            </a:gsLst>
            <a:lin ang="5400000" scaled="0"/>
          </a:gradFill>
          <a:ln>
            <a:noFill/>
          </a:ln>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3">
                  <a:tint val="94000"/>
                  <a:satMod val="100000"/>
                  <a:lumMod val="108000"/>
                </a:schemeClr>
              </a:gs>
              <a:gs pos="50000">
                <a:schemeClr val="accent3">
                  <a:tint val="98000"/>
                  <a:shade val="100000"/>
                  <a:satMod val="100000"/>
                  <a:lumMod val="100000"/>
                </a:schemeClr>
              </a:gs>
              <a:gs pos="100000">
                <a:schemeClr val="accent3">
                  <a:shade val="72000"/>
                  <a:satMod val="120000"/>
                  <a:lumMod val="100000"/>
                </a:schemeClr>
              </a:gs>
            </a:gsLst>
            <a:lin ang="5400000" scaled="0"/>
          </a:gradFill>
          <a:ln>
            <a:noFill/>
          </a:ln>
          <a:effectLst/>
          <a:scene3d>
            <a:camera prst="orthographicFront">
              <a:rot lat="0" lon="0" rev="0"/>
            </a:camera>
            <a:lightRig rig="balanced" dir="t">
              <a:rot lat="0" lon="0" rev="1200000"/>
            </a:lightRig>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Objective!$K$3</c:f>
              <c:strCache>
                <c:ptCount val="1"/>
                <c:pt idx="0">
                  <c:v>Total</c:v>
                </c:pt>
              </c:strCache>
            </c:strRef>
          </c:tx>
          <c:spPr>
            <a:solidFill>
              <a:schemeClr val="accent2"/>
            </a:soli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c:spPr>
          <c:invertIfNegative val="0"/>
          <c:cat>
            <c:strRef>
              <c:f>Objective!$J$4:$J$20</c:f>
              <c:strCache>
                <c:ptCount val="17"/>
                <c:pt idx="0">
                  <c:v>Alternative</c:v>
                </c:pt>
                <c:pt idx="1">
                  <c:v>Alternative &amp; Punk</c:v>
                </c:pt>
                <c:pt idx="2">
                  <c:v>Blues</c:v>
                </c:pt>
                <c:pt idx="3">
                  <c:v>Classical</c:v>
                </c:pt>
                <c:pt idx="4">
                  <c:v>Easy Listening</c:v>
                </c:pt>
                <c:pt idx="5">
                  <c:v>Electronica/Dance</c:v>
                </c:pt>
                <c:pt idx="6">
                  <c:v>Heavy Metal</c:v>
                </c:pt>
                <c:pt idx="7">
                  <c:v>Hip Hop/Rap</c:v>
                </c:pt>
                <c:pt idx="8">
                  <c:v>Jazz</c:v>
                </c:pt>
                <c:pt idx="9">
                  <c:v>Latin</c:v>
                </c:pt>
                <c:pt idx="10">
                  <c:v>Metal</c:v>
                </c:pt>
                <c:pt idx="11">
                  <c:v>Pop</c:v>
                </c:pt>
                <c:pt idx="12">
                  <c:v>R&amp;B/Soul</c:v>
                </c:pt>
                <c:pt idx="13">
                  <c:v>Reggae</c:v>
                </c:pt>
                <c:pt idx="14">
                  <c:v>Rock</c:v>
                </c:pt>
                <c:pt idx="15">
                  <c:v>Soundtrack</c:v>
                </c:pt>
                <c:pt idx="16">
                  <c:v>TV Shows</c:v>
                </c:pt>
              </c:strCache>
            </c:strRef>
          </c:cat>
          <c:val>
            <c:numRef>
              <c:f>Objective!$K$4:$K$20</c:f>
              <c:numCache>
                <c:formatCode>General</c:formatCode>
                <c:ptCount val="17"/>
                <c:pt idx="0">
                  <c:v>369.2700000000001</c:v>
                </c:pt>
                <c:pt idx="1">
                  <c:v>1234.5300000000022</c:v>
                </c:pt>
                <c:pt idx="2">
                  <c:v>453.4199999999999</c:v>
                </c:pt>
                <c:pt idx="3">
                  <c:v>21.779999999999998</c:v>
                </c:pt>
                <c:pt idx="4">
                  <c:v>95.039999999999992</c:v>
                </c:pt>
                <c:pt idx="5">
                  <c:v>34.65</c:v>
                </c:pt>
                <c:pt idx="6">
                  <c:v>30.69</c:v>
                </c:pt>
                <c:pt idx="7">
                  <c:v>366.3</c:v>
                </c:pt>
                <c:pt idx="8">
                  <c:v>125.73</c:v>
                </c:pt>
                <c:pt idx="9">
                  <c:v>162.35999999999999</c:v>
                </c:pt>
                <c:pt idx="10">
                  <c:v>1025.6399999999994</c:v>
                </c:pt>
                <c:pt idx="11">
                  <c:v>201.95999999999998</c:v>
                </c:pt>
                <c:pt idx="12">
                  <c:v>633.59999999999957</c:v>
                </c:pt>
                <c:pt idx="13">
                  <c:v>51.480000000000004</c:v>
                </c:pt>
                <c:pt idx="14">
                  <c:v>5568.7499999999827</c:v>
                </c:pt>
                <c:pt idx="15">
                  <c:v>20.79</c:v>
                </c:pt>
                <c:pt idx="16">
                  <c:v>9.9</c:v>
                </c:pt>
              </c:numCache>
            </c:numRef>
          </c:val>
          <c:extLst>
            <c:ext xmlns:c16="http://schemas.microsoft.com/office/drawing/2014/chart" uri="{C3380CC4-5D6E-409C-BE32-E72D297353CC}">
              <c16:uniqueId val="{00000000-36FD-4DFA-92A9-3DB7A89F26F8}"/>
            </c:ext>
          </c:extLst>
        </c:ser>
        <c:dLbls>
          <c:showLegendKey val="0"/>
          <c:showVal val="0"/>
          <c:showCatName val="0"/>
          <c:showSerName val="0"/>
          <c:showPercent val="0"/>
          <c:showBubbleSize val="0"/>
        </c:dLbls>
        <c:gapWidth val="115"/>
        <c:overlap val="-20"/>
        <c:axId val="1482997664"/>
        <c:axId val="1482989760"/>
      </c:barChart>
      <c:catAx>
        <c:axId val="1482997664"/>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82989760"/>
        <c:crosses val="autoZero"/>
        <c:auto val="1"/>
        <c:lblAlgn val="ctr"/>
        <c:lblOffset val="100"/>
        <c:noMultiLvlLbl val="0"/>
      </c:catAx>
      <c:valAx>
        <c:axId val="148298976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82997664"/>
        <c:crosses val="autoZero"/>
        <c:crossBetween val="between"/>
      </c:valAx>
      <c:spPr>
        <a:noFill/>
        <a:ln>
          <a:noFill/>
        </a:ln>
        <a:effectLst/>
      </c:spPr>
    </c:plotArea>
    <c:plotVisOnly val="1"/>
    <c:dispBlanksAs val="gap"/>
    <c:showDLblsOverMax val="0"/>
  </c:chart>
  <c:spPr>
    <a:noFill/>
    <a:ln>
      <a:solidFill>
        <a:schemeClr val="tx1"/>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sz="1800" b="1">
                <a:solidFill>
                  <a:sysClr val="windowText" lastClr="000000"/>
                </a:solidFill>
                <a:latin typeface="Times New Roman" panose="02020603050405020304" pitchFamily="18" charset="0"/>
                <a:cs typeface="Times New Roman" panose="02020603050405020304" pitchFamily="18" charset="0"/>
              </a:rPr>
              <a:t>Short</a:t>
            </a:r>
            <a:r>
              <a:rPr lang="en-US" sz="1800" b="1" baseline="0">
                <a:solidFill>
                  <a:sysClr val="windowText" lastClr="000000"/>
                </a:solidFill>
                <a:latin typeface="Times New Roman" panose="02020603050405020304" pitchFamily="18" charset="0"/>
                <a:cs typeface="Times New Roman" panose="02020603050405020304" pitchFamily="18" charset="0"/>
              </a:rPr>
              <a:t> Term &amp; Long Term Customers</a:t>
            </a:r>
            <a:endParaRPr lang="en-US" sz="1800" b="1">
              <a:solidFill>
                <a:sysClr val="windowText" lastClr="000000"/>
              </a:solidFill>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'Top Three Albums'!$A$28</c:f>
              <c:strCache>
                <c:ptCount val="1"/>
                <c:pt idx="0">
                  <c:v>Short term Customer</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'Top Three Albums'!$B$27:$D$27</c:f>
              <c:strCache>
                <c:ptCount val="3"/>
                <c:pt idx="0">
                  <c:v>TotalSpending</c:v>
                </c:pt>
                <c:pt idx="1">
                  <c:v>BasketSize</c:v>
                </c:pt>
                <c:pt idx="2">
                  <c:v>Frequency</c:v>
                </c:pt>
              </c:strCache>
            </c:strRef>
          </c:cat>
          <c:val>
            <c:numRef>
              <c:f>'Top Three Albums'!$B$28:$D$28</c:f>
              <c:numCache>
                <c:formatCode>General</c:formatCode>
                <c:ptCount val="3"/>
                <c:pt idx="0">
                  <c:v>19468.349999999999</c:v>
                </c:pt>
                <c:pt idx="1">
                  <c:v>1995</c:v>
                </c:pt>
                <c:pt idx="2">
                  <c:v>27</c:v>
                </c:pt>
              </c:numCache>
            </c:numRef>
          </c:val>
          <c:extLst>
            <c:ext xmlns:c16="http://schemas.microsoft.com/office/drawing/2014/chart" uri="{C3380CC4-5D6E-409C-BE32-E72D297353CC}">
              <c16:uniqueId val="{00000000-AA19-41F4-9115-7DB103B15C31}"/>
            </c:ext>
          </c:extLst>
        </c:ser>
        <c:ser>
          <c:idx val="1"/>
          <c:order val="1"/>
          <c:tx>
            <c:strRef>
              <c:f>'Top Three Albums'!$A$29</c:f>
              <c:strCache>
                <c:ptCount val="1"/>
                <c:pt idx="0">
                  <c:v>Long term Customer</c:v>
                </c:pt>
              </c:strCache>
            </c:strRef>
          </c:tx>
          <c:spPr>
            <a:solidFill>
              <a:schemeClr val="accent2"/>
            </a:solidFill>
            <a:ln>
              <a:noFill/>
            </a:ln>
            <a:effectLst/>
          </c:spPr>
          <c:invertIfNegative val="0"/>
          <c:dPt>
            <c:idx val="0"/>
            <c:invertIfNegative val="0"/>
            <c:bubble3D val="0"/>
            <c:spPr>
              <a:solidFill>
                <a:schemeClr val="accent2"/>
              </a:solidFill>
              <a:ln>
                <a:noFill/>
              </a:ln>
              <a:effectLst/>
            </c:spPr>
            <c:extLst>
              <c:ext xmlns:c16="http://schemas.microsoft.com/office/drawing/2014/chart" uri="{C3380CC4-5D6E-409C-BE32-E72D297353CC}">
                <c16:uniqueId val="{00000002-AA19-41F4-9115-7DB103B15C31}"/>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'Top Three Albums'!$B$27:$D$27</c:f>
              <c:strCache>
                <c:ptCount val="3"/>
                <c:pt idx="0">
                  <c:v>TotalSpending</c:v>
                </c:pt>
                <c:pt idx="1">
                  <c:v>BasketSize</c:v>
                </c:pt>
                <c:pt idx="2">
                  <c:v>Frequency</c:v>
                </c:pt>
              </c:strCache>
            </c:strRef>
          </c:cat>
          <c:val>
            <c:numRef>
              <c:f>'Top Three Albums'!$B$29:$D$29</c:f>
              <c:numCache>
                <c:formatCode>General</c:formatCode>
                <c:ptCount val="3"/>
                <c:pt idx="0">
                  <c:v>28034.82</c:v>
                </c:pt>
                <c:pt idx="1">
                  <c:v>2762</c:v>
                </c:pt>
                <c:pt idx="2">
                  <c:v>32</c:v>
                </c:pt>
              </c:numCache>
            </c:numRef>
          </c:val>
          <c:extLst>
            <c:ext xmlns:c16="http://schemas.microsoft.com/office/drawing/2014/chart" uri="{C3380CC4-5D6E-409C-BE32-E72D297353CC}">
              <c16:uniqueId val="{00000001-AA19-41F4-9115-7DB103B15C31}"/>
            </c:ext>
          </c:extLst>
        </c:ser>
        <c:dLbls>
          <c:dLblPos val="outEnd"/>
          <c:showLegendKey val="0"/>
          <c:showVal val="1"/>
          <c:showCatName val="0"/>
          <c:showSerName val="0"/>
          <c:showPercent val="0"/>
          <c:showBubbleSize val="0"/>
        </c:dLbls>
        <c:gapWidth val="219"/>
        <c:overlap val="-27"/>
        <c:axId val="171995648"/>
        <c:axId val="171996896"/>
      </c:barChart>
      <c:catAx>
        <c:axId val="171995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crossAx val="171996896"/>
        <c:crosses val="autoZero"/>
        <c:auto val="1"/>
        <c:lblAlgn val="ctr"/>
        <c:lblOffset val="100"/>
        <c:noMultiLvlLbl val="0"/>
      </c:catAx>
      <c:valAx>
        <c:axId val="17199689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crossAx val="1719956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[Chinook.xlsx]Sheet1!PivotTable9</c:name>
    <c:fmtId val="-1"/>
  </c:pivotSource>
  <c:chart>
    <c:title>
      <c:tx>
        <c:rich>
          <a:bodyPr rot="0" spcFirstLastPara="1" vertOverflow="ellipsis" vert="horz" wrap="square" anchor="ctr" anchorCtr="1"/>
          <a:lstStyle/>
          <a:p>
            <a:pPr>
              <a:defRPr sz="1600" b="1" i="0" u="none" strike="noStrike" kern="1200" spc="0" baseline="0">
                <a:solidFill>
                  <a:schemeClr val="tx1"/>
                </a:solidFill>
                <a:latin typeface="Times New Roman" panose="02020603050405020304" pitchFamily="18" charset="0"/>
                <a:ea typeface="+mn-ea"/>
                <a:cs typeface="Times New Roman" panose="02020603050405020304" pitchFamily="18" charset="0"/>
              </a:defRPr>
            </a:pPr>
            <a:r>
              <a:rPr lang="en-US" sz="1600" b="1">
                <a:solidFill>
                  <a:schemeClr val="tx1"/>
                </a:solidFill>
                <a:latin typeface="Times New Roman" panose="02020603050405020304" pitchFamily="18" charset="0"/>
                <a:cs typeface="Times New Roman" panose="02020603050405020304" pitchFamily="18" charset="0"/>
              </a:rPr>
              <a:t>Sum of customer_tenure_months by country</a:t>
            </a:r>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solidFill>
              <a:latin typeface="Times New Roman" panose="02020603050405020304" pitchFamily="18" charset="0"/>
              <a:ea typeface="+mn-ea"/>
              <a:cs typeface="Times New Roman" panose="02020603050405020304" pitchFamily="18" charset="0"/>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c:f>
              <c:strCache>
                <c:ptCount val="1"/>
                <c:pt idx="0">
                  <c:v>Total</c:v>
                </c:pt>
              </c:strCache>
            </c:strRef>
          </c:tx>
          <c:spPr>
            <a:solidFill>
              <a:schemeClr val="accent1"/>
            </a:solidFill>
            <a:ln>
              <a:noFill/>
            </a:ln>
            <a:effectLst/>
          </c:spPr>
          <c:invertIfNegative val="0"/>
          <c:cat>
            <c:strRef>
              <c:f>Sheet1!$A$4:$A$27</c:f>
              <c:strCache>
                <c:ptCount val="24"/>
                <c:pt idx="0">
                  <c:v>Argentina</c:v>
                </c:pt>
                <c:pt idx="1">
                  <c:v>Australia</c:v>
                </c:pt>
                <c:pt idx="2">
                  <c:v>Austria</c:v>
                </c:pt>
                <c:pt idx="3">
                  <c:v>Belgium</c:v>
                </c:pt>
                <c:pt idx="4">
                  <c:v>Brazil</c:v>
                </c:pt>
                <c:pt idx="5">
                  <c:v>Canada</c:v>
                </c:pt>
                <c:pt idx="6">
                  <c:v>Chile</c:v>
                </c:pt>
                <c:pt idx="7">
                  <c:v>Czech Republic</c:v>
                </c:pt>
                <c:pt idx="8">
                  <c:v>Denmark</c:v>
                </c:pt>
                <c:pt idx="9">
                  <c:v>Finland</c:v>
                </c:pt>
                <c:pt idx="10">
                  <c:v>France</c:v>
                </c:pt>
                <c:pt idx="11">
                  <c:v>Germany</c:v>
                </c:pt>
                <c:pt idx="12">
                  <c:v>Hungary</c:v>
                </c:pt>
                <c:pt idx="13">
                  <c:v>India</c:v>
                </c:pt>
                <c:pt idx="14">
                  <c:v>Ireland</c:v>
                </c:pt>
                <c:pt idx="15">
                  <c:v>Italy</c:v>
                </c:pt>
                <c:pt idx="16">
                  <c:v>Netherlands</c:v>
                </c:pt>
                <c:pt idx="17">
                  <c:v>Norway</c:v>
                </c:pt>
                <c:pt idx="18">
                  <c:v>Poland</c:v>
                </c:pt>
                <c:pt idx="19">
                  <c:v>Portugal</c:v>
                </c:pt>
                <c:pt idx="20">
                  <c:v>Spain</c:v>
                </c:pt>
                <c:pt idx="21">
                  <c:v>Sweden</c:v>
                </c:pt>
                <c:pt idx="22">
                  <c:v>United Kingdom</c:v>
                </c:pt>
                <c:pt idx="23">
                  <c:v>USA</c:v>
                </c:pt>
              </c:strCache>
            </c:strRef>
          </c:cat>
          <c:val>
            <c:numRef>
              <c:f>Sheet1!$B$4:$B$27</c:f>
              <c:numCache>
                <c:formatCode>General</c:formatCode>
                <c:ptCount val="24"/>
                <c:pt idx="0">
                  <c:v>26</c:v>
                </c:pt>
                <c:pt idx="1">
                  <c:v>46</c:v>
                </c:pt>
                <c:pt idx="2">
                  <c:v>35</c:v>
                </c:pt>
                <c:pt idx="3">
                  <c:v>25</c:v>
                </c:pt>
                <c:pt idx="4">
                  <c:v>199</c:v>
                </c:pt>
                <c:pt idx="5">
                  <c:v>332</c:v>
                </c:pt>
                <c:pt idx="6">
                  <c:v>38</c:v>
                </c:pt>
                <c:pt idx="7">
                  <c:v>78</c:v>
                </c:pt>
                <c:pt idx="8">
                  <c:v>35</c:v>
                </c:pt>
                <c:pt idx="9">
                  <c:v>46</c:v>
                </c:pt>
                <c:pt idx="10">
                  <c:v>201</c:v>
                </c:pt>
                <c:pt idx="11">
                  <c:v>159</c:v>
                </c:pt>
                <c:pt idx="12">
                  <c:v>44</c:v>
                </c:pt>
                <c:pt idx="13">
                  <c:v>87</c:v>
                </c:pt>
                <c:pt idx="14">
                  <c:v>45</c:v>
                </c:pt>
                <c:pt idx="15">
                  <c:v>41</c:v>
                </c:pt>
                <c:pt idx="16">
                  <c:v>34</c:v>
                </c:pt>
                <c:pt idx="17">
                  <c:v>35</c:v>
                </c:pt>
                <c:pt idx="18">
                  <c:v>47</c:v>
                </c:pt>
                <c:pt idx="19">
                  <c:v>89</c:v>
                </c:pt>
                <c:pt idx="20">
                  <c:v>38</c:v>
                </c:pt>
                <c:pt idx="21">
                  <c:v>44</c:v>
                </c:pt>
                <c:pt idx="22">
                  <c:v>121</c:v>
                </c:pt>
                <c:pt idx="23">
                  <c:v>536</c:v>
                </c:pt>
              </c:numCache>
            </c:numRef>
          </c:val>
          <c:extLst>
            <c:ext xmlns:c16="http://schemas.microsoft.com/office/drawing/2014/chart" uri="{C3380CC4-5D6E-409C-BE32-E72D297353CC}">
              <c16:uniqueId val="{00000000-2472-4DFA-B80A-A98040F8BAA8}"/>
            </c:ext>
          </c:extLst>
        </c:ser>
        <c:dLbls>
          <c:showLegendKey val="0"/>
          <c:showVal val="0"/>
          <c:showCatName val="0"/>
          <c:showSerName val="0"/>
          <c:showPercent val="0"/>
          <c:showBubbleSize val="0"/>
        </c:dLbls>
        <c:gapWidth val="219"/>
        <c:overlap val="-27"/>
        <c:axId val="1019647295"/>
        <c:axId val="1019648959"/>
      </c:barChart>
      <c:catAx>
        <c:axId val="10196472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crossAx val="1019648959"/>
        <c:crosses val="autoZero"/>
        <c:auto val="1"/>
        <c:lblAlgn val="ctr"/>
        <c:lblOffset val="100"/>
        <c:noMultiLvlLbl val="0"/>
      </c:catAx>
      <c:valAx>
        <c:axId val="1019648959"/>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crossAx val="1019647295"/>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withinLinear" id="16">
  <a:schemeClr val="accent3"/>
</cs:colorStyle>
</file>

<file path=ppt/charts/colors2.xml><?xml version="1.0" encoding="utf-8"?>
<cs:colorStyle xmlns:cs="http://schemas.microsoft.com/office/drawing/2012/chartStyle" xmlns:a="http://schemas.openxmlformats.org/drawingml/2006/main" meth="withinLinear" id="16">
  <a:schemeClr val="accent3"/>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5BE88F-681E-4A71-A966-F4C8515E0609}" type="datetimeFigureOut">
              <a:rPr lang="en-IN" smtClean="0"/>
              <a:t>18-04-2025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85DF8F-0444-4BE9-B4AC-CEF2FF2E7B9B}" type="slidenum">
              <a:rPr lang="en-IN" smtClean="0"/>
              <a:t>‹#›</a:t>
            </a:fld>
            <a:endParaRPr lang="en-IN"/>
          </a:p>
        </p:txBody>
      </p:sp>
    </p:spTree>
    <p:extLst>
      <p:ext uri="{BB962C8B-B14F-4D97-AF65-F5344CB8AC3E}">
        <p14:creationId xmlns:p14="http://schemas.microsoft.com/office/powerpoint/2010/main" val="2838609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3D1C93-E015-42E6-9B02-380B07C5DA43}" type="datetimeFigureOut">
              <a:rPr lang="en-IN" smtClean="0"/>
              <a:t>18-04-2025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472BBA-E93F-43B0-88A9-31E1D9972C97}" type="slidenum">
              <a:rPr lang="en-IN" smtClean="0"/>
              <a:t>‹#›</a:t>
            </a:fld>
            <a:endParaRPr lang="en-IN"/>
          </a:p>
        </p:txBody>
      </p:sp>
    </p:spTree>
    <p:extLst>
      <p:ext uri="{BB962C8B-B14F-4D97-AF65-F5344CB8AC3E}">
        <p14:creationId xmlns:p14="http://schemas.microsoft.com/office/powerpoint/2010/main" val="3568784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3D1C93-E015-42E6-9B02-380B07C5DA43}" type="datetimeFigureOut">
              <a:rPr lang="en-IN" smtClean="0"/>
              <a:t>18-04-2025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472BBA-E93F-43B0-88A9-31E1D9972C97}" type="slidenum">
              <a:rPr lang="en-IN" smtClean="0"/>
              <a:t>‹#›</a:t>
            </a:fld>
            <a:endParaRPr lang="en-IN"/>
          </a:p>
        </p:txBody>
      </p:sp>
    </p:spTree>
    <p:extLst>
      <p:ext uri="{BB962C8B-B14F-4D97-AF65-F5344CB8AC3E}">
        <p14:creationId xmlns:p14="http://schemas.microsoft.com/office/powerpoint/2010/main" val="2654839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3D1C93-E015-42E6-9B02-380B07C5DA43}" type="datetimeFigureOut">
              <a:rPr lang="en-IN" smtClean="0"/>
              <a:t>18-04-2025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472BBA-E93F-43B0-88A9-31E1D9972C97}" type="slidenum">
              <a:rPr lang="en-IN" smtClean="0"/>
              <a:t>‹#›</a:t>
            </a:fld>
            <a:endParaRPr lang="en-IN"/>
          </a:p>
        </p:txBody>
      </p:sp>
    </p:spTree>
    <p:extLst>
      <p:ext uri="{BB962C8B-B14F-4D97-AF65-F5344CB8AC3E}">
        <p14:creationId xmlns:p14="http://schemas.microsoft.com/office/powerpoint/2010/main" val="1811750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3D1C93-E015-42E6-9B02-380B07C5DA43}" type="datetimeFigureOut">
              <a:rPr lang="en-IN" smtClean="0"/>
              <a:t>18-04-2025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472BBA-E93F-43B0-88A9-31E1D9972C97}"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941649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3D1C93-E015-42E6-9B02-380B07C5DA43}" type="datetimeFigureOut">
              <a:rPr lang="en-IN" smtClean="0"/>
              <a:t>18-04-2025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472BBA-E93F-43B0-88A9-31E1D9972C97}" type="slidenum">
              <a:rPr lang="en-IN" smtClean="0"/>
              <a:t>‹#›</a:t>
            </a:fld>
            <a:endParaRPr lang="en-IN"/>
          </a:p>
        </p:txBody>
      </p:sp>
    </p:spTree>
    <p:extLst>
      <p:ext uri="{BB962C8B-B14F-4D97-AF65-F5344CB8AC3E}">
        <p14:creationId xmlns:p14="http://schemas.microsoft.com/office/powerpoint/2010/main" val="17387915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03D1C93-E015-42E6-9B02-380B07C5DA43}" type="datetimeFigureOut">
              <a:rPr lang="en-IN" smtClean="0"/>
              <a:t>18-04-2025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6472BBA-E93F-43B0-88A9-31E1D9972C97}" type="slidenum">
              <a:rPr lang="en-IN" smtClean="0"/>
              <a:t>‹#›</a:t>
            </a:fld>
            <a:endParaRPr lang="en-IN"/>
          </a:p>
        </p:txBody>
      </p:sp>
    </p:spTree>
    <p:extLst>
      <p:ext uri="{BB962C8B-B14F-4D97-AF65-F5344CB8AC3E}">
        <p14:creationId xmlns:p14="http://schemas.microsoft.com/office/powerpoint/2010/main" val="13692831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03D1C93-E015-42E6-9B02-380B07C5DA43}" type="datetimeFigureOut">
              <a:rPr lang="en-IN" smtClean="0"/>
              <a:t>18-04-2025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6472BBA-E93F-43B0-88A9-31E1D9972C97}" type="slidenum">
              <a:rPr lang="en-IN" smtClean="0"/>
              <a:t>‹#›</a:t>
            </a:fld>
            <a:endParaRPr lang="en-IN"/>
          </a:p>
        </p:txBody>
      </p:sp>
    </p:spTree>
    <p:extLst>
      <p:ext uri="{BB962C8B-B14F-4D97-AF65-F5344CB8AC3E}">
        <p14:creationId xmlns:p14="http://schemas.microsoft.com/office/powerpoint/2010/main" val="2197953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3D1C93-E015-42E6-9B02-380B07C5DA43}" type="datetimeFigureOut">
              <a:rPr lang="en-IN" smtClean="0"/>
              <a:t>18-04-2025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472BBA-E93F-43B0-88A9-31E1D9972C97}" type="slidenum">
              <a:rPr lang="en-IN" smtClean="0"/>
              <a:t>‹#›</a:t>
            </a:fld>
            <a:endParaRPr lang="en-IN"/>
          </a:p>
        </p:txBody>
      </p:sp>
    </p:spTree>
    <p:extLst>
      <p:ext uri="{BB962C8B-B14F-4D97-AF65-F5344CB8AC3E}">
        <p14:creationId xmlns:p14="http://schemas.microsoft.com/office/powerpoint/2010/main" val="411448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3D1C93-E015-42E6-9B02-380B07C5DA43}" type="datetimeFigureOut">
              <a:rPr lang="en-IN" smtClean="0"/>
              <a:t>18-04-2025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472BBA-E93F-43B0-88A9-31E1D9972C97}" type="slidenum">
              <a:rPr lang="en-IN" smtClean="0"/>
              <a:t>‹#›</a:t>
            </a:fld>
            <a:endParaRPr lang="en-IN"/>
          </a:p>
        </p:txBody>
      </p:sp>
    </p:spTree>
    <p:extLst>
      <p:ext uri="{BB962C8B-B14F-4D97-AF65-F5344CB8AC3E}">
        <p14:creationId xmlns:p14="http://schemas.microsoft.com/office/powerpoint/2010/main" val="36474480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5E74F-6613-4043-F952-5F1F6B9CE974}"/>
              </a:ext>
            </a:extLst>
          </p:cNvPr>
          <p:cNvSpPr>
            <a:spLocks noGrp="1"/>
          </p:cNvSpPr>
          <p:nvPr>
            <p:ph type="title"/>
          </p:nvPr>
        </p:nvSpPr>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211EDA-50D9-8FBC-CA49-4517DBB8CB36}"/>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60D78C-7DD7-5453-DE07-A6CD0F5A07B4}"/>
              </a:ext>
            </a:extLst>
          </p:cNvPr>
          <p:cNvSpPr>
            <a:spLocks noGrp="1"/>
          </p:cNvSpPr>
          <p:nvPr>
            <p:ph type="dt" sz="half" idx="10"/>
          </p:nvPr>
        </p:nvSpPr>
        <p:spPr/>
        <p:txBody>
          <a:bodyPr/>
          <a:lstStyle/>
          <a:p>
            <a:fld id="{703D1C93-E015-42E6-9B02-380B07C5DA43}" type="datetimeFigureOut">
              <a:rPr lang="en-IN" smtClean="0"/>
              <a:t>18-04-2025</a:t>
            </a:fld>
            <a:endParaRPr lang="en-IN"/>
          </a:p>
        </p:txBody>
      </p:sp>
      <p:sp>
        <p:nvSpPr>
          <p:cNvPr id="5" name="Footer Placeholder 4">
            <a:extLst>
              <a:ext uri="{FF2B5EF4-FFF2-40B4-BE49-F238E27FC236}">
                <a16:creationId xmlns:a16="http://schemas.microsoft.com/office/drawing/2014/main" id="{D9D649C5-8B9A-6BE0-094D-A335911134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752559-74B3-009E-C919-8C5B9872C8D0}"/>
              </a:ext>
            </a:extLst>
          </p:cNvPr>
          <p:cNvSpPr>
            <a:spLocks noGrp="1"/>
          </p:cNvSpPr>
          <p:nvPr>
            <p:ph type="sldNum" sz="quarter" idx="12"/>
          </p:nvPr>
        </p:nvSpPr>
        <p:spPr/>
        <p:txBody>
          <a:bodyPr/>
          <a:lstStyle/>
          <a:p>
            <a:fld id="{66472BBA-E93F-43B0-88A9-31E1D9972C97}" type="slidenum">
              <a:rPr lang="en-IN" smtClean="0"/>
              <a:t>‹#›</a:t>
            </a:fld>
            <a:endParaRPr lang="en-IN"/>
          </a:p>
        </p:txBody>
      </p:sp>
    </p:spTree>
    <p:extLst>
      <p:ext uri="{BB962C8B-B14F-4D97-AF65-F5344CB8AC3E}">
        <p14:creationId xmlns:p14="http://schemas.microsoft.com/office/powerpoint/2010/main" val="33553361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lide 8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4887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3D1C93-E015-42E6-9B02-380B07C5DA43}" type="datetimeFigureOut">
              <a:rPr lang="en-IN" smtClean="0"/>
              <a:t>18-04-2025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472BBA-E93F-43B0-88A9-31E1D9972C97}" type="slidenum">
              <a:rPr lang="en-IN" smtClean="0"/>
              <a:t>‹#›</a:t>
            </a:fld>
            <a:endParaRPr lang="en-IN"/>
          </a:p>
        </p:txBody>
      </p:sp>
    </p:spTree>
    <p:extLst>
      <p:ext uri="{BB962C8B-B14F-4D97-AF65-F5344CB8AC3E}">
        <p14:creationId xmlns:p14="http://schemas.microsoft.com/office/powerpoint/2010/main" val="21497114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9985B93-457D-2645-8006-56655BA16ECE}"/>
              </a:ext>
            </a:extLst>
          </p:cNvPr>
          <p:cNvSpPr>
            <a:spLocks noGrp="1"/>
          </p:cNvSpPr>
          <p:nvPr>
            <p:ph type="pic" sz="quarter" idx="11"/>
          </p:nvPr>
        </p:nvSpPr>
        <p:spPr>
          <a:xfrm>
            <a:off x="0" y="0"/>
            <a:ext cx="12192000" cy="6858000"/>
          </a:xfrm>
        </p:spPr>
        <p:txBody>
          <a:bodyPr/>
          <a:lstStyle>
            <a:lvl1pPr>
              <a:defRPr>
                <a:latin typeface="+mn-lt"/>
              </a:defRPr>
            </a:lvl1pPr>
          </a:lstStyle>
          <a:p>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92918" y="5270086"/>
            <a:ext cx="8117840" cy="1062134"/>
          </a:xfrm>
          <a:effectLst>
            <a:outerShdw blurRad="152422" dist="77657" sx="110000" sy="110000" algn="ctr" rotWithShape="0">
              <a:schemeClr val="tx1">
                <a:alpha val="93000"/>
              </a:schemeClr>
            </a:outerShdw>
          </a:effectLst>
        </p:spPr>
        <p:txBody>
          <a:bodyPr anchor="ctr" anchorCtr="0">
            <a:noAutofit/>
          </a:bodyPr>
          <a:lstStyle>
            <a:lvl1pPr marL="0" indent="0" algn="l">
              <a:buNone/>
              <a:defRPr sz="2000" cap="all" spc="0" baseline="0">
                <a:solidFill>
                  <a:schemeClr val="bg1"/>
                </a:solidFill>
                <a:effectLst>
                  <a:outerShdw blurRad="228600" dist="77470" dir="16200000" sx="103000" sy="103000" algn="ctr" rotWithShape="0">
                    <a:schemeClr val="tx1">
                      <a:alpha val="93000"/>
                    </a:schemeClr>
                  </a:outerShdw>
                </a:effectLst>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Rectangle 5">
            <a:extLst>
              <a:ext uri="{FF2B5EF4-FFF2-40B4-BE49-F238E27FC236}">
                <a16:creationId xmlns:a16="http://schemas.microsoft.com/office/drawing/2014/main" id="{C71EE8A4-7ECF-7343-B9B1-32EB434C36FF}"/>
              </a:ext>
            </a:extLst>
          </p:cNvPr>
          <p:cNvSpPr/>
          <p:nvPr userDrawn="1"/>
        </p:nvSpPr>
        <p:spPr>
          <a:xfrm>
            <a:off x="0" y="3438706"/>
            <a:ext cx="9204267" cy="17099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0" y="3438706"/>
            <a:ext cx="9204267" cy="1709927"/>
          </a:xfrm>
          <a:solidFill>
            <a:schemeClr val="accent1"/>
          </a:solidFill>
          <a:effectLst/>
        </p:spPr>
        <p:txBody>
          <a:bodyPr lIns="1554480" tIns="182880" anchor="ctr" anchorCtr="0">
            <a:noAutofit/>
          </a:bodyPr>
          <a:lstStyle>
            <a:lvl1pPr algn="l">
              <a:defRPr sz="7200">
                <a:solidFill>
                  <a:schemeClr val="bg2">
                    <a:lumMod val="75000"/>
                  </a:schemeClr>
                </a:solidFill>
                <a:effectLst/>
                <a:latin typeface="+mj-lt"/>
              </a:defRPr>
            </a:lvl1pPr>
          </a:lstStyle>
          <a:p>
            <a:r>
              <a:rPr lang="en-US" dirty="0"/>
              <a:t>Click to edit Master</a:t>
            </a:r>
          </a:p>
        </p:txBody>
      </p:sp>
    </p:spTree>
    <p:extLst>
      <p:ext uri="{BB962C8B-B14F-4D97-AF65-F5344CB8AC3E}">
        <p14:creationId xmlns:p14="http://schemas.microsoft.com/office/powerpoint/2010/main" val="28430117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No Band">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9985B93-457D-2645-8006-56655BA16ECE}"/>
              </a:ext>
            </a:extLst>
          </p:cNvPr>
          <p:cNvSpPr>
            <a:spLocks noGrp="1"/>
          </p:cNvSpPr>
          <p:nvPr>
            <p:ph type="pic" sz="quarter" idx="11"/>
          </p:nvPr>
        </p:nvSpPr>
        <p:spPr>
          <a:xfrm>
            <a:off x="0" y="0"/>
            <a:ext cx="12192000" cy="6858000"/>
          </a:xfrm>
        </p:spPr>
        <p:txBody>
          <a:bodyPr/>
          <a:lstStyle/>
          <a:p>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92918" y="4526866"/>
            <a:ext cx="6286255" cy="1427894"/>
          </a:xfrm>
          <a:effectLst>
            <a:outerShdw blurRad="152422" dist="77657" sx="110000" sy="110000" algn="ctr" rotWithShape="0">
              <a:schemeClr val="tx1">
                <a:alpha val="93000"/>
              </a:schemeClr>
            </a:outerShdw>
          </a:effectLst>
        </p:spPr>
        <p:txBody>
          <a:bodyPr anchor="ctr" anchorCtr="0">
            <a:normAutofit/>
          </a:bodyPr>
          <a:lstStyle>
            <a:lvl1pPr marL="0" indent="0" algn="l">
              <a:buNone/>
              <a:defRPr sz="1600" spc="0">
                <a:solidFill>
                  <a:schemeClr val="bg1"/>
                </a:solidFill>
                <a:effectLst>
                  <a:outerShdw blurRad="350742" sx="102000" sy="102000" algn="ctr" rotWithShape="0">
                    <a:prstClr val="black">
                      <a:alpha val="40000"/>
                    </a:prstClr>
                  </a:outerShdw>
                </a:effectLst>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492917" y="3371723"/>
            <a:ext cx="6286255" cy="1128589"/>
          </a:xfrm>
          <a:effectLst>
            <a:outerShdw blurRad="63500" dist="150885" sx="102000" sy="102000" algn="ctr" rotWithShape="0">
              <a:prstClr val="black">
                <a:alpha val="40000"/>
              </a:prstClr>
            </a:outerShdw>
          </a:effectLst>
        </p:spPr>
        <p:txBody>
          <a:bodyPr anchor="ctr" anchorCtr="0">
            <a:noAutofit/>
          </a:bodyPr>
          <a:lstStyle>
            <a:lvl1pPr algn="l">
              <a:defRPr sz="5400">
                <a:solidFill>
                  <a:schemeClr val="accent6"/>
                </a:solidFill>
                <a:effectLst/>
                <a:latin typeface="+mj-lt"/>
              </a:defRPr>
            </a:lvl1pPr>
          </a:lstStyle>
          <a:p>
            <a:r>
              <a:rPr lang="en-US" dirty="0"/>
              <a:t>Click to edit Master</a:t>
            </a:r>
          </a:p>
        </p:txBody>
      </p:sp>
      <p:sp>
        <p:nvSpPr>
          <p:cNvPr id="17" name="Footer Placeholder 2">
            <a:extLst>
              <a:ext uri="{FF2B5EF4-FFF2-40B4-BE49-F238E27FC236}">
                <a16:creationId xmlns:a16="http://schemas.microsoft.com/office/drawing/2014/main" id="{D18A3310-50EE-3142-930B-D378A2C7196F}"/>
              </a:ext>
            </a:extLst>
          </p:cNvPr>
          <p:cNvSpPr>
            <a:spLocks noGrp="1"/>
          </p:cNvSpPr>
          <p:nvPr>
            <p:ph type="ftr" sz="quarter" idx="21"/>
          </p:nvPr>
        </p:nvSpPr>
        <p:spPr>
          <a:xfrm>
            <a:off x="4038600" y="6356350"/>
            <a:ext cx="4114800" cy="365125"/>
          </a:xfrm>
        </p:spPr>
        <p:txBody>
          <a:bodyPr/>
          <a:lstStyle>
            <a:lvl1pPr algn="ctr">
              <a:defRPr>
                <a:solidFill>
                  <a:schemeClr val="bg1"/>
                </a:solidFill>
                <a:latin typeface="+mn-lt"/>
              </a:defRPr>
            </a:lvl1pPr>
          </a:lstStyle>
          <a:p>
            <a:r>
              <a:rPr lang="en-US" dirty="0"/>
              <a:t>PITCH DECK</a:t>
            </a:r>
          </a:p>
        </p:txBody>
      </p:sp>
      <p:sp>
        <p:nvSpPr>
          <p:cNvPr id="18" name="Date Placeholder 3">
            <a:extLst>
              <a:ext uri="{FF2B5EF4-FFF2-40B4-BE49-F238E27FC236}">
                <a16:creationId xmlns:a16="http://schemas.microsoft.com/office/drawing/2014/main" id="{D1020E5D-288E-E247-868A-B07CC082BE33}"/>
              </a:ext>
            </a:extLst>
          </p:cNvPr>
          <p:cNvSpPr>
            <a:spLocks noGrp="1"/>
          </p:cNvSpPr>
          <p:nvPr>
            <p:ph type="dt" sz="half" idx="23"/>
          </p:nvPr>
        </p:nvSpPr>
        <p:spPr>
          <a:xfrm>
            <a:off x="10285388" y="6356350"/>
            <a:ext cx="1429284" cy="365125"/>
          </a:xfrm>
          <a:prstGeom prst="rect">
            <a:avLst/>
          </a:prstGeom>
        </p:spPr>
        <p:txBody>
          <a:bodyPr anchor="ctr"/>
          <a:lstStyle>
            <a:lvl1pPr algn="r">
              <a:defRPr sz="1200">
                <a:solidFill>
                  <a:schemeClr val="bg1"/>
                </a:solidFill>
                <a:latin typeface="+mn-lt"/>
              </a:defRPr>
            </a:lvl1pPr>
          </a:lstStyle>
          <a:p>
            <a:r>
              <a:rPr lang="en-US"/>
              <a:t>6/15/XX</a:t>
            </a:r>
            <a:endParaRPr lang="en-US" dirty="0"/>
          </a:p>
        </p:txBody>
      </p:sp>
      <p:sp>
        <p:nvSpPr>
          <p:cNvPr id="19" name="Slide Number Placeholder 5">
            <a:extLst>
              <a:ext uri="{FF2B5EF4-FFF2-40B4-BE49-F238E27FC236}">
                <a16:creationId xmlns:a16="http://schemas.microsoft.com/office/drawing/2014/main" id="{5C55A823-31F2-AB4B-BB7C-DC2A8B833B64}"/>
              </a:ext>
            </a:extLst>
          </p:cNvPr>
          <p:cNvSpPr>
            <a:spLocks noGrp="1"/>
          </p:cNvSpPr>
          <p:nvPr>
            <p:ph type="sldNum" sz="quarter" idx="24"/>
          </p:nvPr>
        </p:nvSpPr>
        <p:spPr>
          <a:xfrm>
            <a:off x="492917" y="6356350"/>
            <a:ext cx="1104900" cy="365125"/>
          </a:xfrm>
          <a:prstGeom prst="rect">
            <a:avLst/>
          </a:prstGeom>
        </p:spPr>
        <p:txBody>
          <a:bodyPr lIns="91440" anchor="ctr"/>
          <a:lstStyle>
            <a:lvl1pPr>
              <a:defRPr sz="1200">
                <a:solidFill>
                  <a:schemeClr val="bg1"/>
                </a:solidFill>
                <a:latin typeface="+mn-lt"/>
              </a:defRPr>
            </a:lvl1pPr>
          </a:lstStyle>
          <a:p>
            <a:fld id="{D156BFF5-A11A-234E-A308-E7366A28581C}" type="slidenum">
              <a:rPr lang="en-US" smtClean="0"/>
              <a:pPr/>
              <a:t>‹#›</a:t>
            </a:fld>
            <a:endParaRPr lang="en-US" dirty="0"/>
          </a:p>
        </p:txBody>
      </p:sp>
    </p:spTree>
    <p:extLst>
      <p:ext uri="{BB962C8B-B14F-4D97-AF65-F5344CB8AC3E}">
        <p14:creationId xmlns:p14="http://schemas.microsoft.com/office/powerpoint/2010/main" val="2774461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2D9CC-6480-4575-B778-3317BDE476DF}"/>
              </a:ext>
            </a:extLst>
          </p:cNvPr>
          <p:cNvSpPr>
            <a:spLocks noGrp="1"/>
          </p:cNvSpPr>
          <p:nvPr>
            <p:ph type="title"/>
          </p:nvPr>
        </p:nvSpPr>
        <p:spPr>
          <a:xfrm>
            <a:off x="493776" y="365760"/>
            <a:ext cx="11219688" cy="1143000"/>
          </a:xfrm>
        </p:spPr>
        <p:txBody>
          <a:bodyPr>
            <a:normAutofit/>
          </a:bodyPr>
          <a:lstStyle>
            <a:lvl1pPr>
              <a:defRPr sz="5400">
                <a:solidFill>
                  <a:schemeClr val="bg2">
                    <a:lumMod val="75000"/>
                  </a:schemeClr>
                </a:solidFill>
              </a:defRPr>
            </a:lvl1pPr>
          </a:lstStyle>
          <a:p>
            <a:r>
              <a:rPr lang="en-US" dirty="0"/>
              <a:t>Click to edit Master title style</a:t>
            </a:r>
          </a:p>
        </p:txBody>
      </p:sp>
      <p:sp>
        <p:nvSpPr>
          <p:cNvPr id="3" name="Footer Placeholder 2">
            <a:extLst>
              <a:ext uri="{FF2B5EF4-FFF2-40B4-BE49-F238E27FC236}">
                <a16:creationId xmlns:a16="http://schemas.microsoft.com/office/drawing/2014/main" id="{16A0AED2-5674-4222-8972-52689F444CEA}"/>
              </a:ext>
            </a:extLst>
          </p:cNvPr>
          <p:cNvSpPr>
            <a:spLocks noGrp="1"/>
          </p:cNvSpPr>
          <p:nvPr>
            <p:ph type="ftr" sz="quarter" idx="10"/>
          </p:nvPr>
        </p:nvSpPr>
        <p:spPr/>
        <p:txBody>
          <a:bodyPr/>
          <a:lstStyle>
            <a:lvl1pPr>
              <a:defRPr>
                <a:solidFill>
                  <a:schemeClr val="accent4"/>
                </a:solidFill>
              </a:defRPr>
            </a:lvl1pPr>
          </a:lstStyle>
          <a:p>
            <a:r>
              <a:rPr lang="en-US" dirty="0"/>
              <a:t>PITCH DECK</a:t>
            </a:r>
          </a:p>
        </p:txBody>
      </p:sp>
      <p:sp>
        <p:nvSpPr>
          <p:cNvPr id="4" name="Date Placeholder 3">
            <a:extLst>
              <a:ext uri="{FF2B5EF4-FFF2-40B4-BE49-F238E27FC236}">
                <a16:creationId xmlns:a16="http://schemas.microsoft.com/office/drawing/2014/main" id="{CC765A4F-AA3E-43FE-A847-E23C0669A463}"/>
              </a:ext>
            </a:extLst>
          </p:cNvPr>
          <p:cNvSpPr>
            <a:spLocks noGrp="1"/>
          </p:cNvSpPr>
          <p:nvPr>
            <p:ph type="dt" sz="half" idx="11"/>
          </p:nvPr>
        </p:nvSpPr>
        <p:spPr>
          <a:xfrm>
            <a:off x="9067800" y="6356350"/>
            <a:ext cx="2645664" cy="365125"/>
          </a:xfrm>
        </p:spPr>
        <p:txBody>
          <a:bodyPr/>
          <a:lstStyle>
            <a:lvl1pPr>
              <a:defRPr>
                <a:solidFill>
                  <a:schemeClr val="accent4"/>
                </a:solidFill>
              </a:defRPr>
            </a:lvl1pPr>
          </a:lstStyle>
          <a:p>
            <a:r>
              <a:rPr lang="en-US"/>
              <a:t>6/15/XX</a:t>
            </a:r>
            <a:endParaRPr lang="en-US" dirty="0"/>
          </a:p>
        </p:txBody>
      </p:sp>
      <p:sp>
        <p:nvSpPr>
          <p:cNvPr id="5" name="Slide Number Placeholder 4">
            <a:extLst>
              <a:ext uri="{FF2B5EF4-FFF2-40B4-BE49-F238E27FC236}">
                <a16:creationId xmlns:a16="http://schemas.microsoft.com/office/drawing/2014/main" id="{0C5E53FA-20A3-4A6C-A6FF-3E65560A0367}"/>
              </a:ext>
            </a:extLst>
          </p:cNvPr>
          <p:cNvSpPr>
            <a:spLocks noGrp="1"/>
          </p:cNvSpPr>
          <p:nvPr>
            <p:ph type="sldNum" sz="quarter" idx="12"/>
          </p:nvPr>
        </p:nvSpPr>
        <p:spPr>
          <a:xfrm>
            <a:off x="493776" y="6356350"/>
            <a:ext cx="992124" cy="365125"/>
          </a:xfrm>
        </p:spPr>
        <p:txBody>
          <a:bodyPr/>
          <a:lstStyle>
            <a:lvl1pPr>
              <a:defRPr>
                <a:solidFill>
                  <a:schemeClr val="accent4"/>
                </a:solidFill>
              </a:defRPr>
            </a:lvl1pPr>
          </a:lstStyle>
          <a:p>
            <a:fld id="{D156BFF5-A11A-234E-A308-E7366A28581C}" type="slidenum">
              <a:rPr lang="en-US" smtClean="0"/>
              <a:pPr/>
              <a:t>‹#›</a:t>
            </a:fld>
            <a:endParaRPr lang="en-US" dirty="0"/>
          </a:p>
        </p:txBody>
      </p:sp>
      <p:sp>
        <p:nvSpPr>
          <p:cNvPr id="7" name="Content Placeholder 6">
            <a:extLst>
              <a:ext uri="{FF2B5EF4-FFF2-40B4-BE49-F238E27FC236}">
                <a16:creationId xmlns:a16="http://schemas.microsoft.com/office/drawing/2014/main" id="{9314D47D-F679-4E7B-BCBF-874BF928A5E4}"/>
              </a:ext>
            </a:extLst>
          </p:cNvPr>
          <p:cNvSpPr>
            <a:spLocks noGrp="1"/>
          </p:cNvSpPr>
          <p:nvPr>
            <p:ph sz="quarter" idx="13"/>
          </p:nvPr>
        </p:nvSpPr>
        <p:spPr>
          <a:xfrm>
            <a:off x="493776" y="1858963"/>
            <a:ext cx="11219688" cy="3829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805772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EFFDD0CA-CA3A-6B4B-B159-01C6EA1B2519}"/>
              </a:ext>
            </a:extLst>
          </p:cNvPr>
          <p:cNvSpPr>
            <a:spLocks noGrp="1"/>
          </p:cNvSpPr>
          <p:nvPr>
            <p:ph type="pic" sz="quarter" idx="12"/>
          </p:nvPr>
        </p:nvSpPr>
        <p:spPr>
          <a:xfrm>
            <a:off x="9053538" y="0"/>
            <a:ext cx="3138461" cy="6858000"/>
          </a:xfrm>
        </p:spPr>
        <p:txBody>
          <a:bodyPr/>
          <a:lstStyle>
            <a:lvl1pPr>
              <a:defRPr>
                <a:latin typeface="+mn-lt"/>
              </a:defRPr>
            </a:lvl1pPr>
          </a:lstStyle>
          <a:p>
            <a:endParaRPr lang="en-US" dirty="0"/>
          </a:p>
        </p:txBody>
      </p:sp>
      <p:sp>
        <p:nvSpPr>
          <p:cNvPr id="15" name="Rectangle 14">
            <a:extLst>
              <a:ext uri="{FF2B5EF4-FFF2-40B4-BE49-F238E27FC236}">
                <a16:creationId xmlns:a16="http://schemas.microsoft.com/office/drawing/2014/main" id="{0D2A4CD6-5B55-2241-968E-97DAA8580DCC}"/>
              </a:ext>
            </a:extLst>
          </p:cNvPr>
          <p:cNvSpPr/>
          <p:nvPr userDrawn="1"/>
        </p:nvSpPr>
        <p:spPr>
          <a:xfrm>
            <a:off x="0" y="0"/>
            <a:ext cx="9058940" cy="6858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5" name="Text Placeholder 4">
            <a:extLst>
              <a:ext uri="{FF2B5EF4-FFF2-40B4-BE49-F238E27FC236}">
                <a16:creationId xmlns:a16="http://schemas.microsoft.com/office/drawing/2014/main" id="{189A0273-17AD-8245-A2FA-D01083334AB6}"/>
              </a:ext>
            </a:extLst>
          </p:cNvPr>
          <p:cNvSpPr>
            <a:spLocks noGrp="1"/>
          </p:cNvSpPr>
          <p:nvPr>
            <p:ph type="body" sz="quarter" idx="16" hasCustomPrompt="1"/>
          </p:nvPr>
        </p:nvSpPr>
        <p:spPr>
          <a:xfrm>
            <a:off x="1485900" y="2532888"/>
            <a:ext cx="4876800" cy="3689350"/>
          </a:xfrm>
        </p:spPr>
        <p:txBody>
          <a:bodyPr>
            <a:noAutofit/>
          </a:bodyPr>
          <a:lstStyle>
            <a:lvl1pPr marL="0" indent="0">
              <a:buNone/>
              <a:defRPr sz="41300">
                <a:solidFill>
                  <a:schemeClr val="tx2">
                    <a:lumMod val="60000"/>
                    <a:lumOff val="40000"/>
                    <a:alpha val="20000"/>
                  </a:schemeClr>
                </a:solidFill>
                <a:latin typeface="+mj-lt"/>
              </a:defRPr>
            </a:lvl1pPr>
            <a:lvl2pPr marL="457200" indent="0">
              <a:buNone/>
              <a:defRPr>
                <a:latin typeface="Elephant Pro" pitchFamily="2" charset="0"/>
              </a:defRPr>
            </a:lvl2pPr>
            <a:lvl3pPr marL="914400" indent="0">
              <a:buNone/>
              <a:defRPr>
                <a:latin typeface="Elephant Pro" pitchFamily="2" charset="0"/>
              </a:defRPr>
            </a:lvl3pPr>
            <a:lvl4pPr marL="1371600" indent="0">
              <a:buNone/>
              <a:defRPr>
                <a:latin typeface="Elephant Pro" pitchFamily="2" charset="0"/>
              </a:defRPr>
            </a:lvl4pPr>
            <a:lvl5pPr marL="1828800" indent="0">
              <a:buNone/>
              <a:defRPr>
                <a:latin typeface="Elephant Pro" pitchFamily="2" charset="0"/>
              </a:defRPr>
            </a:lvl5pPr>
          </a:lstStyle>
          <a:p>
            <a:pPr lvl="0"/>
            <a:r>
              <a:rPr lang="en-US" dirty="0"/>
              <a:t>A</a:t>
            </a:r>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487679" y="736979"/>
            <a:ext cx="8052748" cy="1325563"/>
          </a:xfrm>
        </p:spPr>
        <p:txBody>
          <a:bodyPr anchor="ctr" anchorCtr="0">
            <a:normAutofit/>
          </a:bodyPr>
          <a:lstStyle>
            <a:lvl1pPr>
              <a:defRPr sz="5400">
                <a:solidFill>
                  <a:schemeClr val="accent5">
                    <a:lumMod val="60000"/>
                    <a:lumOff val="40000"/>
                  </a:schemeClr>
                </a:solidFill>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487679" y="2112264"/>
            <a:ext cx="3840480" cy="3615522"/>
          </a:xfrm>
        </p:spPr>
        <p:txBody>
          <a:bodyPr>
            <a:normAutofit/>
          </a:bodyPr>
          <a:lstStyle>
            <a:lvl1pPr marL="0" indent="0">
              <a:lnSpc>
                <a:spcPct val="100000"/>
              </a:lnSpc>
              <a:spcBef>
                <a:spcPts val="600"/>
              </a:spcBef>
              <a:buNone/>
              <a:defRPr sz="1600" b="1">
                <a:solidFill>
                  <a:schemeClr val="bg1"/>
                </a:solidFill>
                <a:latin typeface="+mn-lt"/>
              </a:defRPr>
            </a:lvl1pPr>
            <a:lvl2pPr marL="0" indent="0">
              <a:lnSpc>
                <a:spcPct val="100000"/>
              </a:lnSpc>
              <a:spcBef>
                <a:spcPts val="600"/>
              </a:spcBef>
              <a:buNone/>
              <a:defRPr sz="1600">
                <a:solidFill>
                  <a:schemeClr val="bg1"/>
                </a:solidFill>
                <a:latin typeface="+mn-lt"/>
              </a:defRPr>
            </a:lvl2pPr>
            <a:lvl3pPr marL="914400" indent="0">
              <a:lnSpc>
                <a:spcPct val="125000"/>
              </a:lnSpc>
              <a:buNone/>
              <a:defRPr sz="1600">
                <a:solidFill>
                  <a:schemeClr val="bg1"/>
                </a:solidFill>
                <a:latin typeface="+mn-lt"/>
              </a:defRPr>
            </a:lvl3pPr>
            <a:lvl4pPr marL="1371600" indent="0">
              <a:lnSpc>
                <a:spcPct val="125000"/>
              </a:lnSpc>
              <a:buNone/>
              <a:defRPr sz="1600">
                <a:solidFill>
                  <a:schemeClr val="bg1"/>
                </a:solidFill>
                <a:latin typeface="+mn-lt"/>
              </a:defRPr>
            </a:lvl4pPr>
            <a:lvl5pPr marL="1828800" indent="0">
              <a:lnSpc>
                <a:spcPct val="125000"/>
              </a:lnSpc>
              <a:buNone/>
              <a:defRPr sz="1600">
                <a:solidFill>
                  <a:schemeClr val="bg1"/>
                </a:solidFill>
                <a:latin typeface="+mn-lt"/>
              </a:defRPr>
            </a:lvl5pPr>
          </a:lstStyle>
          <a:p>
            <a:pPr lvl="0"/>
            <a:r>
              <a:rPr lang="en-US" dirty="0"/>
              <a:t>Click to edit Master text styles</a:t>
            </a:r>
          </a:p>
          <a:p>
            <a:pPr lvl="1"/>
            <a:r>
              <a:rPr lang="en-US" dirty="0"/>
              <a:t>Second level</a:t>
            </a:r>
          </a:p>
        </p:txBody>
      </p:sp>
      <p:sp>
        <p:nvSpPr>
          <p:cNvPr id="9" name="Content Placeholder 2">
            <a:extLst>
              <a:ext uri="{FF2B5EF4-FFF2-40B4-BE49-F238E27FC236}">
                <a16:creationId xmlns:a16="http://schemas.microsoft.com/office/drawing/2014/main" id="{D86F08CA-81DF-F947-B8E0-693791CF0074}"/>
              </a:ext>
            </a:extLst>
          </p:cNvPr>
          <p:cNvSpPr>
            <a:spLocks noGrp="1"/>
          </p:cNvSpPr>
          <p:nvPr>
            <p:ph idx="15"/>
          </p:nvPr>
        </p:nvSpPr>
        <p:spPr>
          <a:xfrm>
            <a:off x="4699947" y="2112264"/>
            <a:ext cx="3840480" cy="3615522"/>
          </a:xfrm>
        </p:spPr>
        <p:txBody>
          <a:bodyPr>
            <a:normAutofit/>
          </a:bodyPr>
          <a:lstStyle>
            <a:lvl1pPr marL="0" indent="0">
              <a:lnSpc>
                <a:spcPct val="100000"/>
              </a:lnSpc>
              <a:spcBef>
                <a:spcPts val="600"/>
              </a:spcBef>
              <a:buNone/>
              <a:defRPr sz="1600" b="1">
                <a:solidFill>
                  <a:schemeClr val="bg1"/>
                </a:solidFill>
                <a:latin typeface="+mn-lt"/>
              </a:defRPr>
            </a:lvl1pPr>
            <a:lvl2pPr marL="0" indent="0">
              <a:lnSpc>
                <a:spcPct val="100000"/>
              </a:lnSpc>
              <a:spcBef>
                <a:spcPts val="600"/>
              </a:spcBef>
              <a:buNone/>
              <a:defRPr sz="1600">
                <a:solidFill>
                  <a:schemeClr val="bg1"/>
                </a:solidFill>
                <a:latin typeface="+mn-lt"/>
              </a:defRPr>
            </a:lvl2pPr>
            <a:lvl3pPr marL="914400" indent="0">
              <a:lnSpc>
                <a:spcPct val="125000"/>
              </a:lnSpc>
              <a:buNone/>
              <a:defRPr sz="1600">
                <a:solidFill>
                  <a:schemeClr val="bg1"/>
                </a:solidFill>
                <a:latin typeface="+mn-lt"/>
              </a:defRPr>
            </a:lvl3pPr>
            <a:lvl4pPr marL="1371600" indent="0">
              <a:lnSpc>
                <a:spcPct val="125000"/>
              </a:lnSpc>
              <a:buNone/>
              <a:defRPr sz="1600">
                <a:solidFill>
                  <a:schemeClr val="bg1"/>
                </a:solidFill>
                <a:latin typeface="+mn-lt"/>
              </a:defRPr>
            </a:lvl4pPr>
            <a:lvl5pPr marL="1828800" indent="0">
              <a:lnSpc>
                <a:spcPct val="125000"/>
              </a:lnSpc>
              <a:buNone/>
              <a:defRPr sz="1600">
                <a:solidFill>
                  <a:schemeClr val="bg1"/>
                </a:solidFill>
                <a:latin typeface="+mn-lt"/>
              </a:defRPr>
            </a:lvl5pPr>
          </a:lstStyle>
          <a:p>
            <a:pPr lvl="0"/>
            <a:r>
              <a:rPr lang="en-US" dirty="0"/>
              <a:t>Click to edit Master text styles</a:t>
            </a:r>
          </a:p>
          <a:p>
            <a:pPr lvl="1"/>
            <a:r>
              <a:rPr lang="en-US" dirty="0"/>
              <a:t>Second level</a:t>
            </a:r>
          </a:p>
        </p:txBody>
      </p:sp>
      <p:sp>
        <p:nvSpPr>
          <p:cNvPr id="8" name="Date Placeholder 3">
            <a:extLst>
              <a:ext uri="{FF2B5EF4-FFF2-40B4-BE49-F238E27FC236}">
                <a16:creationId xmlns:a16="http://schemas.microsoft.com/office/drawing/2014/main" id="{323D570B-86E3-CA47-81D9-EDC9161E0614}"/>
              </a:ext>
            </a:extLst>
          </p:cNvPr>
          <p:cNvSpPr>
            <a:spLocks noGrp="1"/>
          </p:cNvSpPr>
          <p:nvPr>
            <p:ph type="dt" sz="half" idx="2"/>
          </p:nvPr>
        </p:nvSpPr>
        <p:spPr>
          <a:xfrm>
            <a:off x="6453352" y="6356350"/>
            <a:ext cx="2087076" cy="365125"/>
          </a:xfrm>
          <a:prstGeom prst="rect">
            <a:avLst/>
          </a:prstGeom>
        </p:spPr>
        <p:txBody>
          <a:bodyPr anchor="ctr"/>
          <a:lstStyle>
            <a:lvl1pPr algn="r">
              <a:defRPr sz="1200">
                <a:solidFill>
                  <a:schemeClr val="bg1"/>
                </a:solidFill>
                <a:latin typeface="+mn-lt"/>
              </a:defRPr>
            </a:lvl1pPr>
          </a:lstStyle>
          <a:p>
            <a:r>
              <a:rPr lang="en-US"/>
              <a:t>6/15/XX</a:t>
            </a:r>
            <a:endParaRPr lang="en-US" dirty="0"/>
          </a:p>
        </p:txBody>
      </p:sp>
      <p:sp>
        <p:nvSpPr>
          <p:cNvPr id="20" name="Slide Number Placeholder 5">
            <a:extLst>
              <a:ext uri="{FF2B5EF4-FFF2-40B4-BE49-F238E27FC236}">
                <a16:creationId xmlns:a16="http://schemas.microsoft.com/office/drawing/2014/main" id="{7511E021-8C30-504E-A564-A97BE3ACC5AB}"/>
              </a:ext>
            </a:extLst>
          </p:cNvPr>
          <p:cNvSpPr>
            <a:spLocks noGrp="1"/>
          </p:cNvSpPr>
          <p:nvPr>
            <p:ph type="sldNum" sz="quarter" idx="4"/>
          </p:nvPr>
        </p:nvSpPr>
        <p:spPr>
          <a:xfrm>
            <a:off x="492917" y="6356350"/>
            <a:ext cx="1104900" cy="365125"/>
          </a:xfrm>
          <a:prstGeom prst="rect">
            <a:avLst/>
          </a:prstGeom>
        </p:spPr>
        <p:txBody>
          <a:bodyPr lIns="91440" anchor="ctr"/>
          <a:lstStyle>
            <a:lvl1pPr>
              <a:defRPr sz="1200">
                <a:solidFill>
                  <a:schemeClr val="bg1"/>
                </a:solidFill>
                <a:latin typeface="+mn-lt"/>
              </a:defRPr>
            </a:lvl1pPr>
          </a:lstStyle>
          <a:p>
            <a:fld id="{D156BFF5-A11A-234E-A308-E7366A28581C}" type="slidenum">
              <a:rPr lang="en-US" smtClean="0"/>
              <a:pPr/>
              <a:t>‹#›</a:t>
            </a:fld>
            <a:endParaRPr lang="en-US" dirty="0"/>
          </a:p>
        </p:txBody>
      </p:sp>
      <p:sp>
        <p:nvSpPr>
          <p:cNvPr id="21" name="Footer Placeholder 16">
            <a:extLst>
              <a:ext uri="{FF2B5EF4-FFF2-40B4-BE49-F238E27FC236}">
                <a16:creationId xmlns:a16="http://schemas.microsoft.com/office/drawing/2014/main" id="{BE541518-B2D8-2B49-A671-6816AB3669C5}"/>
              </a:ext>
            </a:extLst>
          </p:cNvPr>
          <p:cNvSpPr>
            <a:spLocks noGrp="1"/>
          </p:cNvSpPr>
          <p:nvPr>
            <p:ph type="ftr" sz="quarter" idx="14"/>
          </p:nvPr>
        </p:nvSpPr>
        <p:spPr>
          <a:xfrm>
            <a:off x="2865020" y="6356350"/>
            <a:ext cx="3298065" cy="365125"/>
          </a:xfrm>
          <a:prstGeom prst="rect">
            <a:avLst/>
          </a:prstGeom>
        </p:spPr>
        <p:txBody>
          <a:bodyPr/>
          <a:lstStyle>
            <a:lvl1pPr algn="ctr">
              <a:defRPr>
                <a:latin typeface="+mn-lt"/>
              </a:defRPr>
            </a:lvl1pPr>
          </a:lstStyle>
          <a:p>
            <a:r>
              <a:rPr lang="en-US" dirty="0"/>
              <a:t>PITCH DECK</a:t>
            </a:r>
          </a:p>
        </p:txBody>
      </p:sp>
    </p:spTree>
    <p:extLst>
      <p:ext uri="{BB962C8B-B14F-4D97-AF65-F5344CB8AC3E}">
        <p14:creationId xmlns:p14="http://schemas.microsoft.com/office/powerpoint/2010/main" val="31769781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26920FAD-32AF-2040-A860-343F1039606F}"/>
              </a:ext>
            </a:extLst>
          </p:cNvPr>
          <p:cNvSpPr>
            <a:spLocks noGrp="1"/>
          </p:cNvSpPr>
          <p:nvPr>
            <p:ph type="pic" sz="quarter" idx="12"/>
          </p:nvPr>
        </p:nvSpPr>
        <p:spPr>
          <a:xfrm>
            <a:off x="0" y="0"/>
            <a:ext cx="6096000" cy="6857999"/>
          </a:xfrm>
        </p:spPr>
        <p:txBody>
          <a:bodyPr/>
          <a:lstStyle>
            <a:lvl1pPr>
              <a:defRPr>
                <a:latin typeface="+mn-lt"/>
              </a:defRPr>
            </a:lvl1pPr>
          </a:lstStyle>
          <a:p>
            <a:endParaRPr lang="en-US" dirty="0"/>
          </a:p>
        </p:txBody>
      </p:sp>
      <p:sp>
        <p:nvSpPr>
          <p:cNvPr id="12" name="Text Placeholder 11">
            <a:extLst>
              <a:ext uri="{FF2B5EF4-FFF2-40B4-BE49-F238E27FC236}">
                <a16:creationId xmlns:a16="http://schemas.microsoft.com/office/drawing/2014/main" id="{666DD3F9-667C-DF4D-8A62-CB6D43B65D23}"/>
              </a:ext>
            </a:extLst>
          </p:cNvPr>
          <p:cNvSpPr>
            <a:spLocks noGrp="1"/>
          </p:cNvSpPr>
          <p:nvPr>
            <p:ph type="body" sz="quarter" idx="11" hasCustomPrompt="1"/>
          </p:nvPr>
        </p:nvSpPr>
        <p:spPr>
          <a:xfrm>
            <a:off x="2162846" y="2550997"/>
            <a:ext cx="4669707" cy="4259377"/>
          </a:xfrm>
        </p:spPr>
        <p:txBody>
          <a:bodyPr anchor="t" anchorCtr="0">
            <a:noAutofit/>
          </a:bodyPr>
          <a:lstStyle>
            <a:lvl1pPr marL="0" indent="0">
              <a:buNone/>
              <a:defRPr sz="41300">
                <a:solidFill>
                  <a:schemeClr val="accent3">
                    <a:alpha val="40000"/>
                  </a:schemeClr>
                </a:solidFill>
                <a:latin typeface="+mj-lt"/>
              </a:defRPr>
            </a:lvl1pPr>
            <a:lvl2pPr marL="457200" indent="0">
              <a:buNone/>
              <a:defRPr sz="19900">
                <a:solidFill>
                  <a:schemeClr val="accent3">
                    <a:alpha val="40000"/>
                  </a:schemeClr>
                </a:solidFill>
                <a:latin typeface="+mj-lt"/>
              </a:defRPr>
            </a:lvl2pPr>
            <a:lvl3pPr marL="914400" indent="0">
              <a:buNone/>
              <a:defRPr sz="16600">
                <a:solidFill>
                  <a:schemeClr val="accent3">
                    <a:alpha val="40000"/>
                  </a:schemeClr>
                </a:solidFill>
                <a:latin typeface="+mj-lt"/>
              </a:defRPr>
            </a:lvl3pPr>
            <a:lvl4pPr marL="1371600" indent="0">
              <a:buNone/>
              <a:defRPr sz="13800">
                <a:solidFill>
                  <a:schemeClr val="accent3">
                    <a:alpha val="40000"/>
                  </a:schemeClr>
                </a:solidFill>
                <a:latin typeface="+mj-lt"/>
              </a:defRPr>
            </a:lvl4pPr>
            <a:lvl5pPr marL="1828800" indent="0">
              <a:buNone/>
              <a:defRPr sz="13800">
                <a:solidFill>
                  <a:schemeClr val="accent3">
                    <a:alpha val="40000"/>
                  </a:schemeClr>
                </a:solidFill>
                <a:latin typeface="+mj-lt"/>
              </a:defRPr>
            </a:lvl5pPr>
          </a:lstStyle>
          <a:p>
            <a:pPr lvl="0"/>
            <a:r>
              <a:rPr lang="en-US" dirty="0"/>
              <a:t>A</a:t>
            </a:r>
          </a:p>
        </p:txBody>
      </p:sp>
      <p:sp>
        <p:nvSpPr>
          <p:cNvPr id="8" name="Rectangle 7">
            <a:extLst>
              <a:ext uri="{FF2B5EF4-FFF2-40B4-BE49-F238E27FC236}">
                <a16:creationId xmlns:a16="http://schemas.microsoft.com/office/drawing/2014/main" id="{176740CC-94D6-7C4B-A4B5-6E42F760302D}"/>
              </a:ext>
            </a:extLst>
          </p:cNvPr>
          <p:cNvSpPr/>
          <p:nvPr userDrawn="1"/>
        </p:nvSpPr>
        <p:spPr>
          <a:xfrm>
            <a:off x="6096001" y="0"/>
            <a:ext cx="6096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ooter Placeholder 16">
            <a:extLst>
              <a:ext uri="{FF2B5EF4-FFF2-40B4-BE49-F238E27FC236}">
                <a16:creationId xmlns:a16="http://schemas.microsoft.com/office/drawing/2014/main" id="{D6639436-AAAE-FA4E-8766-8E980B9292D4}"/>
              </a:ext>
            </a:extLst>
          </p:cNvPr>
          <p:cNvSpPr>
            <a:spLocks noGrp="1"/>
          </p:cNvSpPr>
          <p:nvPr>
            <p:ph type="ftr" sz="quarter" idx="14"/>
          </p:nvPr>
        </p:nvSpPr>
        <p:spPr>
          <a:xfrm>
            <a:off x="6588916" y="6356350"/>
            <a:ext cx="3281511" cy="365125"/>
          </a:xfrm>
          <a:prstGeom prst="rect">
            <a:avLst/>
          </a:prstGeom>
        </p:spPr>
        <p:txBody>
          <a:bodyPr/>
          <a:lstStyle>
            <a:lvl1pPr algn="l">
              <a:defRPr>
                <a:latin typeface="+mn-lt"/>
              </a:defRPr>
            </a:lvl1pPr>
          </a:lstStyle>
          <a:p>
            <a:r>
              <a:rPr lang="en-US" dirty="0"/>
              <a:t>PITCH DECK</a:t>
            </a:r>
          </a:p>
        </p:txBody>
      </p:sp>
      <p:sp>
        <p:nvSpPr>
          <p:cNvPr id="16" name="Date Placeholder 3">
            <a:extLst>
              <a:ext uri="{FF2B5EF4-FFF2-40B4-BE49-F238E27FC236}">
                <a16:creationId xmlns:a16="http://schemas.microsoft.com/office/drawing/2014/main" id="{2981B3D7-1407-6B44-A7B2-6AC1B511E478}"/>
              </a:ext>
            </a:extLst>
          </p:cNvPr>
          <p:cNvSpPr>
            <a:spLocks noGrp="1"/>
          </p:cNvSpPr>
          <p:nvPr>
            <p:ph type="dt" sz="half" idx="2"/>
          </p:nvPr>
        </p:nvSpPr>
        <p:spPr>
          <a:xfrm>
            <a:off x="10346788" y="6356350"/>
            <a:ext cx="1367884" cy="365125"/>
          </a:xfrm>
          <a:prstGeom prst="rect">
            <a:avLst/>
          </a:prstGeom>
        </p:spPr>
        <p:txBody>
          <a:bodyPr anchor="ctr"/>
          <a:lstStyle>
            <a:lvl1pPr algn="r">
              <a:defRPr sz="1200">
                <a:solidFill>
                  <a:schemeClr val="bg1"/>
                </a:solidFill>
                <a:latin typeface="+mn-lt"/>
              </a:defRPr>
            </a:lvl1pPr>
          </a:lstStyle>
          <a:p>
            <a:r>
              <a:rPr lang="en-US"/>
              <a:t>6/15/XX</a:t>
            </a:r>
            <a:endParaRPr lang="en-US" dirty="0"/>
          </a:p>
        </p:txBody>
      </p:sp>
      <p:sp>
        <p:nvSpPr>
          <p:cNvPr id="18" name="Title 1">
            <a:extLst>
              <a:ext uri="{FF2B5EF4-FFF2-40B4-BE49-F238E27FC236}">
                <a16:creationId xmlns:a16="http://schemas.microsoft.com/office/drawing/2014/main" id="{8098318E-D0F8-004B-BE72-2F8AB949F015}"/>
              </a:ext>
            </a:extLst>
          </p:cNvPr>
          <p:cNvSpPr>
            <a:spLocks noGrp="1"/>
          </p:cNvSpPr>
          <p:nvPr>
            <p:ph type="title"/>
          </p:nvPr>
        </p:nvSpPr>
        <p:spPr>
          <a:xfrm>
            <a:off x="6588917" y="944457"/>
            <a:ext cx="5125755" cy="1130788"/>
          </a:xfrm>
        </p:spPr>
        <p:txBody>
          <a:bodyPr anchor="t" anchorCtr="0">
            <a:normAutofit/>
          </a:bodyPr>
          <a:lstStyle>
            <a:lvl1pPr>
              <a:defRPr sz="5400">
                <a:solidFill>
                  <a:schemeClr val="bg1"/>
                </a:solidFill>
                <a:latin typeface="+mj-lt"/>
              </a:defRPr>
            </a:lvl1pPr>
          </a:lstStyle>
          <a:p>
            <a:r>
              <a:rPr lang="en-US" dirty="0"/>
              <a:t>Click to edit Master title style</a:t>
            </a:r>
          </a:p>
        </p:txBody>
      </p:sp>
      <p:sp>
        <p:nvSpPr>
          <p:cNvPr id="19" name="Text Placeholder 2">
            <a:extLst>
              <a:ext uri="{FF2B5EF4-FFF2-40B4-BE49-F238E27FC236}">
                <a16:creationId xmlns:a16="http://schemas.microsoft.com/office/drawing/2014/main" id="{212BBA9E-4372-3F49-98B6-EF81225A7133}"/>
              </a:ext>
            </a:extLst>
          </p:cNvPr>
          <p:cNvSpPr>
            <a:spLocks noGrp="1"/>
          </p:cNvSpPr>
          <p:nvPr>
            <p:ph type="body" idx="1"/>
          </p:nvPr>
        </p:nvSpPr>
        <p:spPr>
          <a:xfrm>
            <a:off x="6588916" y="2125820"/>
            <a:ext cx="4983480" cy="3787723"/>
          </a:xfrm>
        </p:spPr>
        <p:txBody>
          <a:bodyPr>
            <a:normAutofit/>
          </a:bodyPr>
          <a:lstStyle>
            <a:lvl1pPr marL="0" indent="0">
              <a:lnSpc>
                <a:spcPct val="150000"/>
              </a:lnSpc>
              <a:buNone/>
              <a:defRPr sz="16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20" name="Slide Number Placeholder 5">
            <a:extLst>
              <a:ext uri="{FF2B5EF4-FFF2-40B4-BE49-F238E27FC236}">
                <a16:creationId xmlns:a16="http://schemas.microsoft.com/office/drawing/2014/main" id="{644A393A-1B5E-6F4D-A879-945404068B99}"/>
              </a:ext>
            </a:extLst>
          </p:cNvPr>
          <p:cNvSpPr>
            <a:spLocks noGrp="1"/>
          </p:cNvSpPr>
          <p:nvPr>
            <p:ph type="sldNum" sz="quarter" idx="4"/>
          </p:nvPr>
        </p:nvSpPr>
        <p:spPr>
          <a:xfrm>
            <a:off x="492917" y="6356350"/>
            <a:ext cx="1104900" cy="365125"/>
          </a:xfrm>
          <a:prstGeom prst="rect">
            <a:avLst/>
          </a:prstGeom>
        </p:spPr>
        <p:txBody>
          <a:bodyPr lIns="91440" anchor="ctr"/>
          <a:lstStyle>
            <a:lvl1pPr>
              <a:defRPr sz="1200">
                <a:solidFill>
                  <a:schemeClr val="bg1"/>
                </a:solidFill>
                <a:latin typeface="+mn-lt"/>
              </a:defRPr>
            </a:lvl1pPr>
          </a:lstStyle>
          <a:p>
            <a:fld id="{D156BFF5-A11A-234E-A308-E7366A28581C}" type="slidenum">
              <a:rPr lang="en-US" smtClean="0"/>
              <a:pPr/>
              <a:t>‹#›</a:t>
            </a:fld>
            <a:endParaRPr lang="en-US" dirty="0"/>
          </a:p>
        </p:txBody>
      </p:sp>
    </p:spTree>
    <p:extLst>
      <p:ext uri="{BB962C8B-B14F-4D97-AF65-F5344CB8AC3E}">
        <p14:creationId xmlns:p14="http://schemas.microsoft.com/office/powerpoint/2010/main" val="386576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26920FAD-32AF-2040-A860-343F1039606F}"/>
              </a:ext>
            </a:extLst>
          </p:cNvPr>
          <p:cNvSpPr>
            <a:spLocks noGrp="1"/>
          </p:cNvSpPr>
          <p:nvPr>
            <p:ph type="pic" sz="quarter" idx="12"/>
          </p:nvPr>
        </p:nvSpPr>
        <p:spPr>
          <a:xfrm>
            <a:off x="0" y="0"/>
            <a:ext cx="6096000" cy="6857999"/>
          </a:xfrm>
        </p:spPr>
        <p:txBody>
          <a:bodyPr/>
          <a:lstStyle>
            <a:lvl1pPr>
              <a:defRPr>
                <a:latin typeface="+mn-lt"/>
              </a:defRPr>
            </a:lvl1pPr>
          </a:lstStyle>
          <a:p>
            <a:endParaRPr lang="en-US" dirty="0"/>
          </a:p>
        </p:txBody>
      </p:sp>
      <p:sp>
        <p:nvSpPr>
          <p:cNvPr id="8" name="Rectangle 7">
            <a:extLst>
              <a:ext uri="{FF2B5EF4-FFF2-40B4-BE49-F238E27FC236}">
                <a16:creationId xmlns:a16="http://schemas.microsoft.com/office/drawing/2014/main" id="{176740CC-94D6-7C4B-A4B5-6E42F760302D}"/>
              </a:ext>
            </a:extLst>
          </p:cNvPr>
          <p:cNvSpPr/>
          <p:nvPr userDrawn="1"/>
        </p:nvSpPr>
        <p:spPr>
          <a:xfrm>
            <a:off x="6096001" y="0"/>
            <a:ext cx="6096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ooter Placeholder 16">
            <a:extLst>
              <a:ext uri="{FF2B5EF4-FFF2-40B4-BE49-F238E27FC236}">
                <a16:creationId xmlns:a16="http://schemas.microsoft.com/office/drawing/2014/main" id="{D6639436-AAAE-FA4E-8766-8E980B9292D4}"/>
              </a:ext>
            </a:extLst>
          </p:cNvPr>
          <p:cNvSpPr>
            <a:spLocks noGrp="1"/>
          </p:cNvSpPr>
          <p:nvPr>
            <p:ph type="ftr" sz="quarter" idx="14"/>
          </p:nvPr>
        </p:nvSpPr>
        <p:spPr>
          <a:xfrm>
            <a:off x="6588916" y="6356350"/>
            <a:ext cx="3281511" cy="365125"/>
          </a:xfrm>
          <a:prstGeom prst="rect">
            <a:avLst/>
          </a:prstGeom>
        </p:spPr>
        <p:txBody>
          <a:bodyPr/>
          <a:lstStyle>
            <a:lvl1pPr algn="l">
              <a:defRPr>
                <a:latin typeface="+mn-lt"/>
              </a:defRPr>
            </a:lvl1pPr>
          </a:lstStyle>
          <a:p>
            <a:r>
              <a:rPr lang="en-US" dirty="0"/>
              <a:t>PITCH DECK</a:t>
            </a:r>
          </a:p>
        </p:txBody>
      </p:sp>
      <p:sp>
        <p:nvSpPr>
          <p:cNvPr id="16" name="Date Placeholder 3">
            <a:extLst>
              <a:ext uri="{FF2B5EF4-FFF2-40B4-BE49-F238E27FC236}">
                <a16:creationId xmlns:a16="http://schemas.microsoft.com/office/drawing/2014/main" id="{2981B3D7-1407-6B44-A7B2-6AC1B511E478}"/>
              </a:ext>
            </a:extLst>
          </p:cNvPr>
          <p:cNvSpPr>
            <a:spLocks noGrp="1"/>
          </p:cNvSpPr>
          <p:nvPr>
            <p:ph type="dt" sz="half" idx="2"/>
          </p:nvPr>
        </p:nvSpPr>
        <p:spPr>
          <a:xfrm>
            <a:off x="10346788" y="6356350"/>
            <a:ext cx="1367884" cy="365125"/>
          </a:xfrm>
          <a:prstGeom prst="rect">
            <a:avLst/>
          </a:prstGeom>
        </p:spPr>
        <p:txBody>
          <a:bodyPr anchor="ctr"/>
          <a:lstStyle>
            <a:lvl1pPr algn="r">
              <a:defRPr sz="1200">
                <a:solidFill>
                  <a:schemeClr val="bg1"/>
                </a:solidFill>
                <a:latin typeface="+mn-lt"/>
              </a:defRPr>
            </a:lvl1pPr>
          </a:lstStyle>
          <a:p>
            <a:r>
              <a:rPr lang="en-US"/>
              <a:t>6/15/XX</a:t>
            </a:r>
            <a:endParaRPr lang="en-US" dirty="0"/>
          </a:p>
        </p:txBody>
      </p:sp>
      <p:sp>
        <p:nvSpPr>
          <p:cNvPr id="18" name="Title 1">
            <a:extLst>
              <a:ext uri="{FF2B5EF4-FFF2-40B4-BE49-F238E27FC236}">
                <a16:creationId xmlns:a16="http://schemas.microsoft.com/office/drawing/2014/main" id="{8098318E-D0F8-004B-BE72-2F8AB949F015}"/>
              </a:ext>
            </a:extLst>
          </p:cNvPr>
          <p:cNvSpPr>
            <a:spLocks noGrp="1"/>
          </p:cNvSpPr>
          <p:nvPr>
            <p:ph type="title"/>
          </p:nvPr>
        </p:nvSpPr>
        <p:spPr>
          <a:xfrm>
            <a:off x="6588917" y="944457"/>
            <a:ext cx="5125755" cy="1130788"/>
          </a:xfrm>
        </p:spPr>
        <p:txBody>
          <a:bodyPr anchor="t" anchorCtr="0">
            <a:normAutofit/>
          </a:bodyPr>
          <a:lstStyle>
            <a:lvl1pPr>
              <a:defRPr sz="5400">
                <a:solidFill>
                  <a:schemeClr val="bg1"/>
                </a:solidFill>
                <a:latin typeface="+mj-lt"/>
              </a:defRPr>
            </a:lvl1pPr>
          </a:lstStyle>
          <a:p>
            <a:r>
              <a:rPr lang="en-US" dirty="0"/>
              <a:t>Click to edit Master title style</a:t>
            </a:r>
          </a:p>
        </p:txBody>
      </p:sp>
      <p:sp>
        <p:nvSpPr>
          <p:cNvPr id="19" name="Text Placeholder 2">
            <a:extLst>
              <a:ext uri="{FF2B5EF4-FFF2-40B4-BE49-F238E27FC236}">
                <a16:creationId xmlns:a16="http://schemas.microsoft.com/office/drawing/2014/main" id="{212BBA9E-4372-3F49-98B6-EF81225A7133}"/>
              </a:ext>
            </a:extLst>
          </p:cNvPr>
          <p:cNvSpPr>
            <a:spLocks noGrp="1"/>
          </p:cNvSpPr>
          <p:nvPr>
            <p:ph type="body" idx="1"/>
          </p:nvPr>
        </p:nvSpPr>
        <p:spPr>
          <a:xfrm>
            <a:off x="6588916" y="2642616"/>
            <a:ext cx="4983480" cy="3264408"/>
          </a:xfrm>
        </p:spPr>
        <p:txBody>
          <a:bodyPr>
            <a:normAutofit/>
          </a:bodyPr>
          <a:lstStyle>
            <a:lvl1pPr marL="0" indent="0">
              <a:lnSpc>
                <a:spcPct val="150000"/>
              </a:lnSpc>
              <a:buNone/>
              <a:defRPr sz="16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20" name="Slide Number Placeholder 5">
            <a:extLst>
              <a:ext uri="{FF2B5EF4-FFF2-40B4-BE49-F238E27FC236}">
                <a16:creationId xmlns:a16="http://schemas.microsoft.com/office/drawing/2014/main" id="{644A393A-1B5E-6F4D-A879-945404068B99}"/>
              </a:ext>
            </a:extLst>
          </p:cNvPr>
          <p:cNvSpPr>
            <a:spLocks noGrp="1"/>
          </p:cNvSpPr>
          <p:nvPr>
            <p:ph type="sldNum" sz="quarter" idx="4"/>
          </p:nvPr>
        </p:nvSpPr>
        <p:spPr>
          <a:xfrm>
            <a:off x="492917" y="6356350"/>
            <a:ext cx="1104900" cy="365125"/>
          </a:xfrm>
          <a:prstGeom prst="rect">
            <a:avLst/>
          </a:prstGeom>
        </p:spPr>
        <p:txBody>
          <a:bodyPr lIns="91440" anchor="ctr"/>
          <a:lstStyle>
            <a:lvl1pPr>
              <a:defRPr sz="1200">
                <a:solidFill>
                  <a:schemeClr val="accent4"/>
                </a:solidFill>
                <a:latin typeface="+mn-lt"/>
              </a:defRPr>
            </a:lvl1pPr>
          </a:lstStyle>
          <a:p>
            <a:fld id="{D156BFF5-A11A-234E-A308-E7366A28581C}" type="slidenum">
              <a:rPr lang="en-US" smtClean="0"/>
              <a:pPr/>
              <a:t>‹#›</a:t>
            </a:fld>
            <a:endParaRPr lang="en-US" dirty="0"/>
          </a:p>
        </p:txBody>
      </p:sp>
    </p:spTree>
    <p:extLst>
      <p:ext uri="{BB962C8B-B14F-4D97-AF65-F5344CB8AC3E}">
        <p14:creationId xmlns:p14="http://schemas.microsoft.com/office/powerpoint/2010/main" val="38525511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Two Photo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92CC91C-66CB-964D-8640-FF553C4B3F68}"/>
              </a:ext>
            </a:extLst>
          </p:cNvPr>
          <p:cNvSpPr/>
          <p:nvPr userDrawn="1"/>
        </p:nvSpPr>
        <p:spPr>
          <a:xfrm>
            <a:off x="6090674" y="0"/>
            <a:ext cx="61013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Picture Placeholder 13">
            <a:extLst>
              <a:ext uri="{FF2B5EF4-FFF2-40B4-BE49-F238E27FC236}">
                <a16:creationId xmlns:a16="http://schemas.microsoft.com/office/drawing/2014/main" id="{43F23101-BBDC-6E48-B061-F3188397AB15}"/>
              </a:ext>
            </a:extLst>
          </p:cNvPr>
          <p:cNvSpPr>
            <a:spLocks noGrp="1"/>
          </p:cNvSpPr>
          <p:nvPr>
            <p:ph type="pic" sz="quarter" idx="12"/>
          </p:nvPr>
        </p:nvSpPr>
        <p:spPr>
          <a:xfrm>
            <a:off x="0" y="-1"/>
            <a:ext cx="6090674" cy="5178129"/>
          </a:xfrm>
        </p:spPr>
        <p:txBody>
          <a:bodyPr/>
          <a:lstStyle>
            <a:lvl1pPr>
              <a:defRPr>
                <a:latin typeface="+mn-lt"/>
              </a:defRPr>
            </a:lvl1pPr>
          </a:lstStyle>
          <a:p>
            <a:endParaRPr lang="en-US" dirty="0"/>
          </a:p>
        </p:txBody>
      </p:sp>
      <p:sp>
        <p:nvSpPr>
          <p:cNvPr id="16" name="Rectangle 15">
            <a:extLst>
              <a:ext uri="{FF2B5EF4-FFF2-40B4-BE49-F238E27FC236}">
                <a16:creationId xmlns:a16="http://schemas.microsoft.com/office/drawing/2014/main" id="{8C9DF78D-9689-404B-893B-D81AEFD60B61}"/>
              </a:ext>
            </a:extLst>
          </p:cNvPr>
          <p:cNvSpPr/>
          <p:nvPr userDrawn="1"/>
        </p:nvSpPr>
        <p:spPr>
          <a:xfrm>
            <a:off x="0" y="5178129"/>
            <a:ext cx="6090674" cy="16798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ooter Placeholder 22">
            <a:extLst>
              <a:ext uri="{FF2B5EF4-FFF2-40B4-BE49-F238E27FC236}">
                <a16:creationId xmlns:a16="http://schemas.microsoft.com/office/drawing/2014/main" id="{56CEBF45-08BC-D246-B09E-E89788D92FDC}"/>
              </a:ext>
            </a:extLst>
          </p:cNvPr>
          <p:cNvSpPr>
            <a:spLocks noGrp="1"/>
          </p:cNvSpPr>
          <p:nvPr>
            <p:ph type="ftr" sz="quarter" idx="19"/>
          </p:nvPr>
        </p:nvSpPr>
        <p:spPr>
          <a:xfrm>
            <a:off x="3016332" y="6356350"/>
            <a:ext cx="2704893" cy="365125"/>
          </a:xfrm>
          <a:prstGeom prst="rect">
            <a:avLst/>
          </a:prstGeom>
        </p:spPr>
        <p:txBody>
          <a:bodyPr/>
          <a:lstStyle>
            <a:lvl1pPr algn="r">
              <a:defRPr>
                <a:solidFill>
                  <a:schemeClr val="bg1"/>
                </a:solidFill>
                <a:latin typeface="+mn-lt"/>
              </a:defRPr>
            </a:lvl1pPr>
          </a:lstStyle>
          <a:p>
            <a:r>
              <a:rPr lang="en-US" dirty="0"/>
              <a:t>PITCH DECK</a:t>
            </a:r>
          </a:p>
        </p:txBody>
      </p:sp>
      <p:sp>
        <p:nvSpPr>
          <p:cNvPr id="21" name="Date Placeholder 3">
            <a:extLst>
              <a:ext uri="{FF2B5EF4-FFF2-40B4-BE49-F238E27FC236}">
                <a16:creationId xmlns:a16="http://schemas.microsoft.com/office/drawing/2014/main" id="{EF3B1B5E-97CC-B343-8C1F-44F4A15CE6C7}"/>
              </a:ext>
            </a:extLst>
          </p:cNvPr>
          <p:cNvSpPr>
            <a:spLocks noGrp="1"/>
          </p:cNvSpPr>
          <p:nvPr>
            <p:ph type="dt" sz="half" idx="2"/>
          </p:nvPr>
        </p:nvSpPr>
        <p:spPr>
          <a:xfrm>
            <a:off x="10346788" y="6356350"/>
            <a:ext cx="1367883" cy="365125"/>
          </a:xfrm>
          <a:prstGeom prst="rect">
            <a:avLst/>
          </a:prstGeom>
        </p:spPr>
        <p:txBody>
          <a:bodyPr anchor="ctr"/>
          <a:lstStyle>
            <a:lvl1pPr algn="r">
              <a:defRPr sz="1200">
                <a:solidFill>
                  <a:schemeClr val="bg2">
                    <a:lumMod val="75000"/>
                  </a:schemeClr>
                </a:solidFill>
                <a:latin typeface="+mn-lt"/>
              </a:defRPr>
            </a:lvl1pPr>
          </a:lstStyle>
          <a:p>
            <a:r>
              <a:rPr lang="en-US"/>
              <a:t>6/15/XX</a:t>
            </a:r>
            <a:endParaRPr lang="en-US" dirty="0"/>
          </a:p>
        </p:txBody>
      </p:sp>
      <p:sp>
        <p:nvSpPr>
          <p:cNvPr id="31" name="Title 1">
            <a:extLst>
              <a:ext uri="{FF2B5EF4-FFF2-40B4-BE49-F238E27FC236}">
                <a16:creationId xmlns:a16="http://schemas.microsoft.com/office/drawing/2014/main" id="{42356286-04CD-1746-8B54-61C0FA0D47D0}"/>
              </a:ext>
            </a:extLst>
          </p:cNvPr>
          <p:cNvSpPr>
            <a:spLocks noGrp="1"/>
          </p:cNvSpPr>
          <p:nvPr>
            <p:ph type="title" hasCustomPrompt="1"/>
          </p:nvPr>
        </p:nvSpPr>
        <p:spPr>
          <a:xfrm>
            <a:off x="6583591" y="944457"/>
            <a:ext cx="5131081" cy="1130788"/>
          </a:xfrm>
        </p:spPr>
        <p:txBody>
          <a:bodyPr anchor="t" anchorCtr="0">
            <a:normAutofit/>
          </a:bodyPr>
          <a:lstStyle>
            <a:lvl1pPr>
              <a:defRPr sz="5400">
                <a:solidFill>
                  <a:schemeClr val="bg2">
                    <a:lumMod val="75000"/>
                  </a:schemeClr>
                </a:solidFill>
                <a:latin typeface="+mj-lt"/>
              </a:defRPr>
            </a:lvl1pPr>
          </a:lstStyle>
          <a:p>
            <a:r>
              <a:rPr lang="en-US" dirty="0"/>
              <a:t>Click to add Title</a:t>
            </a:r>
          </a:p>
        </p:txBody>
      </p:sp>
      <p:sp>
        <p:nvSpPr>
          <p:cNvPr id="32" name="Text Placeholder 2">
            <a:extLst>
              <a:ext uri="{FF2B5EF4-FFF2-40B4-BE49-F238E27FC236}">
                <a16:creationId xmlns:a16="http://schemas.microsoft.com/office/drawing/2014/main" id="{ECF47222-7082-7A4F-B539-2B7DA6420FB3}"/>
              </a:ext>
            </a:extLst>
          </p:cNvPr>
          <p:cNvSpPr>
            <a:spLocks noGrp="1"/>
          </p:cNvSpPr>
          <p:nvPr>
            <p:ph type="body" idx="1"/>
          </p:nvPr>
        </p:nvSpPr>
        <p:spPr>
          <a:xfrm>
            <a:off x="6583590" y="2084832"/>
            <a:ext cx="4983480" cy="3787723"/>
          </a:xfrm>
        </p:spPr>
        <p:txBody>
          <a:bodyPr>
            <a:normAutofit/>
          </a:bodyPr>
          <a:lstStyle>
            <a:lvl1pPr marL="0" indent="0">
              <a:lnSpc>
                <a:spcPct val="100000"/>
              </a:lnSpc>
              <a:spcBef>
                <a:spcPts val="400"/>
              </a:spcBef>
              <a:buNone/>
              <a:defRPr sz="1600" b="1">
                <a:solidFill>
                  <a:schemeClr val="bg2">
                    <a:lumMod val="75000"/>
                  </a:schemeClr>
                </a:solidFill>
                <a:latin typeface="+mn-lt"/>
              </a:defRPr>
            </a:lvl1pPr>
            <a:lvl2pPr marL="0" indent="0" algn="l">
              <a:lnSpc>
                <a:spcPct val="100000"/>
              </a:lnSpc>
              <a:spcBef>
                <a:spcPts val="400"/>
              </a:spcBef>
              <a:buNone/>
              <a:defRPr sz="1600">
                <a:solidFill>
                  <a:schemeClr val="bg2">
                    <a:lumMod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a:p>
            <a:pPr lvl="1"/>
            <a:r>
              <a:rPr lang="en-US" dirty="0"/>
              <a:t>Second level</a:t>
            </a:r>
          </a:p>
        </p:txBody>
      </p:sp>
      <p:sp>
        <p:nvSpPr>
          <p:cNvPr id="34" name="Slide Number Placeholder 5">
            <a:extLst>
              <a:ext uri="{FF2B5EF4-FFF2-40B4-BE49-F238E27FC236}">
                <a16:creationId xmlns:a16="http://schemas.microsoft.com/office/drawing/2014/main" id="{BD1385E9-4181-6945-827C-BD08E7653A5F}"/>
              </a:ext>
            </a:extLst>
          </p:cNvPr>
          <p:cNvSpPr>
            <a:spLocks noGrp="1"/>
          </p:cNvSpPr>
          <p:nvPr>
            <p:ph type="sldNum" sz="quarter" idx="4"/>
          </p:nvPr>
        </p:nvSpPr>
        <p:spPr>
          <a:xfrm>
            <a:off x="492917" y="6356350"/>
            <a:ext cx="1104900" cy="365125"/>
          </a:xfrm>
          <a:prstGeom prst="rect">
            <a:avLst/>
          </a:prstGeom>
        </p:spPr>
        <p:txBody>
          <a:bodyPr lIns="91440" anchor="ctr"/>
          <a:lstStyle>
            <a:lvl1pPr>
              <a:defRPr sz="1200">
                <a:solidFill>
                  <a:schemeClr val="bg1"/>
                </a:solidFill>
                <a:latin typeface="+mn-lt"/>
              </a:defRPr>
            </a:lvl1pPr>
          </a:lstStyle>
          <a:p>
            <a:fld id="{D156BFF5-A11A-234E-A308-E7366A28581C}" type="slidenum">
              <a:rPr lang="en-US" smtClean="0"/>
              <a:pPr/>
              <a:t>‹#›</a:t>
            </a:fld>
            <a:endParaRPr lang="en-US" dirty="0"/>
          </a:p>
        </p:txBody>
      </p:sp>
    </p:spTree>
    <p:extLst>
      <p:ext uri="{BB962C8B-B14F-4D97-AF65-F5344CB8AC3E}">
        <p14:creationId xmlns:p14="http://schemas.microsoft.com/office/powerpoint/2010/main" val="23354583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Three Photos">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492918" y="447317"/>
            <a:ext cx="8163532" cy="974050"/>
          </a:xfrm>
        </p:spPr>
        <p:txBody>
          <a:bodyPr anchor="ctr" anchorCtr="0">
            <a:normAutofit/>
          </a:bodyPr>
          <a:lstStyle>
            <a:lvl1pPr algn="l">
              <a:defRPr sz="5400">
                <a:solidFill>
                  <a:schemeClr val="accent3">
                    <a:lumMod val="75000"/>
                  </a:schemeClr>
                </a:solidFill>
                <a:latin typeface="+mj-lt"/>
              </a:defRPr>
            </a:lvl1pPr>
          </a:lstStyle>
          <a:p>
            <a:r>
              <a:rPr lang="en-US" dirty="0"/>
              <a:t>Click to edit Master</a:t>
            </a:r>
          </a:p>
        </p:txBody>
      </p:sp>
      <p:sp>
        <p:nvSpPr>
          <p:cNvPr id="29" name="Text Placeholder 16">
            <a:extLst>
              <a:ext uri="{FF2B5EF4-FFF2-40B4-BE49-F238E27FC236}">
                <a16:creationId xmlns:a16="http://schemas.microsoft.com/office/drawing/2014/main" id="{0DAE41A5-2144-F245-AB20-E2DF07E99F70}"/>
              </a:ext>
            </a:extLst>
          </p:cNvPr>
          <p:cNvSpPr>
            <a:spLocks noGrp="1"/>
          </p:cNvSpPr>
          <p:nvPr>
            <p:ph type="body" sz="quarter" idx="14" hasCustomPrompt="1"/>
          </p:nvPr>
        </p:nvSpPr>
        <p:spPr>
          <a:xfrm>
            <a:off x="530255" y="2059572"/>
            <a:ext cx="2560320" cy="1018207"/>
          </a:xfrm>
        </p:spPr>
        <p:txBody>
          <a:bodyPr>
            <a:noAutofit/>
          </a:bodyPr>
          <a:lstStyle>
            <a:lvl1pPr marL="0" indent="0">
              <a:buNone/>
              <a:defRPr sz="7200">
                <a:solidFill>
                  <a:schemeClr val="accent6">
                    <a:lumMod val="40000"/>
                    <a:lumOff val="60000"/>
                  </a:schemeClr>
                </a:solidFill>
                <a:latin typeface="+mj-lt"/>
              </a:defRPr>
            </a:lvl1pPr>
          </a:lstStyle>
          <a:p>
            <a:pPr lvl="0"/>
            <a:r>
              <a:rPr lang="en-US" dirty="0"/>
              <a:t>$00</a:t>
            </a:r>
          </a:p>
        </p:txBody>
      </p:sp>
      <p:sp>
        <p:nvSpPr>
          <p:cNvPr id="30" name="Text Placeholder 2">
            <a:extLst>
              <a:ext uri="{FF2B5EF4-FFF2-40B4-BE49-F238E27FC236}">
                <a16:creationId xmlns:a16="http://schemas.microsoft.com/office/drawing/2014/main" id="{BFE9F041-C87F-8F43-8E51-AB5DD0B327A5}"/>
              </a:ext>
            </a:extLst>
          </p:cNvPr>
          <p:cNvSpPr>
            <a:spLocks noGrp="1"/>
          </p:cNvSpPr>
          <p:nvPr>
            <p:ph type="body" idx="16"/>
          </p:nvPr>
        </p:nvSpPr>
        <p:spPr>
          <a:xfrm>
            <a:off x="511675" y="3103182"/>
            <a:ext cx="2560320" cy="609600"/>
          </a:xfrm>
        </p:spPr>
        <p:txBody>
          <a:bodyPr anchor="t" anchorCtr="0"/>
          <a:lstStyle>
            <a:lvl1pPr marL="0" indent="0">
              <a:buNone/>
              <a:defRPr sz="2400">
                <a:solidFill>
                  <a:schemeClr val="accent6">
                    <a:lumMod val="40000"/>
                    <a:lumOff val="6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5" name="Content Placeholder 4">
            <a:extLst>
              <a:ext uri="{FF2B5EF4-FFF2-40B4-BE49-F238E27FC236}">
                <a16:creationId xmlns:a16="http://schemas.microsoft.com/office/drawing/2014/main" id="{FC685202-379C-1547-948B-E51BF6A4F69F}"/>
              </a:ext>
            </a:extLst>
          </p:cNvPr>
          <p:cNvSpPr>
            <a:spLocks noGrp="1"/>
          </p:cNvSpPr>
          <p:nvPr>
            <p:ph sz="quarter" idx="20"/>
          </p:nvPr>
        </p:nvSpPr>
        <p:spPr>
          <a:xfrm>
            <a:off x="492917" y="3776472"/>
            <a:ext cx="2560320" cy="2163351"/>
          </a:xfrm>
        </p:spPr>
        <p:txBody>
          <a:bodyPr>
            <a:noAutofit/>
          </a:bodyPr>
          <a:lstStyle>
            <a:lvl1pPr marL="0" indent="0" algn="l">
              <a:spcBef>
                <a:spcPts val="1000"/>
              </a:spcBef>
              <a:buNone/>
              <a:defRPr sz="1600">
                <a:solidFill>
                  <a:schemeClr val="bg2">
                    <a:lumMod val="75000"/>
                  </a:schemeClr>
                </a:solidFill>
                <a:latin typeface="+mn-lt"/>
              </a:defRPr>
            </a:lvl1pPr>
            <a:lvl2pPr marL="457200" indent="0" algn="l">
              <a:spcBef>
                <a:spcPts val="1000"/>
              </a:spcBef>
              <a:buNone/>
              <a:defRPr sz="1600">
                <a:solidFill>
                  <a:schemeClr val="bg2">
                    <a:lumMod val="75000"/>
                  </a:schemeClr>
                </a:solidFill>
                <a:latin typeface="+mn-lt"/>
              </a:defRPr>
            </a:lvl2pPr>
            <a:lvl3pPr marL="914400" indent="0" algn="l">
              <a:spcBef>
                <a:spcPts val="1000"/>
              </a:spcBef>
              <a:buNone/>
              <a:defRPr sz="1600">
                <a:solidFill>
                  <a:schemeClr val="bg2">
                    <a:lumMod val="75000"/>
                  </a:schemeClr>
                </a:solidFill>
                <a:latin typeface="+mn-lt"/>
              </a:defRPr>
            </a:lvl3pPr>
            <a:lvl4pPr marL="1371600" indent="0" algn="l">
              <a:spcBef>
                <a:spcPts val="1000"/>
              </a:spcBef>
              <a:buNone/>
              <a:defRPr sz="1600">
                <a:solidFill>
                  <a:schemeClr val="bg2">
                    <a:lumMod val="75000"/>
                  </a:schemeClr>
                </a:solidFill>
                <a:latin typeface="+mn-lt"/>
              </a:defRPr>
            </a:lvl4pPr>
            <a:lvl5pPr marL="1828800" indent="0" algn="l">
              <a:spcBef>
                <a:spcPts val="1000"/>
              </a:spcBef>
              <a:buNone/>
              <a:defRPr sz="1600">
                <a:solidFill>
                  <a:schemeClr val="bg2">
                    <a:lumMod val="75000"/>
                  </a:schemeClr>
                </a:solidFill>
                <a:latin typeface="+mn-lt"/>
              </a:defRPr>
            </a:lvl5pPr>
          </a:lstStyle>
          <a:p>
            <a:pPr lvl="0"/>
            <a:r>
              <a:rPr lang="en-US" dirty="0"/>
              <a:t>Click to edit Master text styles</a:t>
            </a:r>
          </a:p>
        </p:txBody>
      </p:sp>
      <p:sp>
        <p:nvSpPr>
          <p:cNvPr id="41" name="Text Placeholder 16">
            <a:extLst>
              <a:ext uri="{FF2B5EF4-FFF2-40B4-BE49-F238E27FC236}">
                <a16:creationId xmlns:a16="http://schemas.microsoft.com/office/drawing/2014/main" id="{0CE1110F-B298-B541-BFDE-B0E07F7851B6}"/>
              </a:ext>
            </a:extLst>
          </p:cNvPr>
          <p:cNvSpPr>
            <a:spLocks noGrp="1"/>
          </p:cNvSpPr>
          <p:nvPr>
            <p:ph type="body" sz="quarter" idx="21" hasCustomPrompt="1"/>
          </p:nvPr>
        </p:nvSpPr>
        <p:spPr>
          <a:xfrm>
            <a:off x="3362052" y="2059572"/>
            <a:ext cx="2560320" cy="1018207"/>
          </a:xfrm>
        </p:spPr>
        <p:txBody>
          <a:bodyPr>
            <a:noAutofit/>
          </a:bodyPr>
          <a:lstStyle>
            <a:lvl1pPr marL="0" indent="0">
              <a:buNone/>
              <a:defRPr sz="7200">
                <a:solidFill>
                  <a:schemeClr val="accent6">
                    <a:lumMod val="40000"/>
                    <a:lumOff val="60000"/>
                  </a:schemeClr>
                </a:solidFill>
                <a:latin typeface="+mj-lt"/>
              </a:defRPr>
            </a:lvl1pPr>
          </a:lstStyle>
          <a:p>
            <a:pPr lvl="0"/>
            <a:r>
              <a:rPr lang="en-US" dirty="0"/>
              <a:t>$00</a:t>
            </a:r>
          </a:p>
        </p:txBody>
      </p:sp>
      <p:sp>
        <p:nvSpPr>
          <p:cNvPr id="42" name="Text Placeholder 2">
            <a:extLst>
              <a:ext uri="{FF2B5EF4-FFF2-40B4-BE49-F238E27FC236}">
                <a16:creationId xmlns:a16="http://schemas.microsoft.com/office/drawing/2014/main" id="{262191D7-447F-C149-98BD-B72403F0CE65}"/>
              </a:ext>
            </a:extLst>
          </p:cNvPr>
          <p:cNvSpPr>
            <a:spLocks noGrp="1"/>
          </p:cNvSpPr>
          <p:nvPr>
            <p:ph type="body" idx="22"/>
          </p:nvPr>
        </p:nvSpPr>
        <p:spPr>
          <a:xfrm>
            <a:off x="3343472" y="3103182"/>
            <a:ext cx="2560320" cy="609600"/>
          </a:xfrm>
        </p:spPr>
        <p:txBody>
          <a:bodyPr anchor="t" anchorCtr="0"/>
          <a:lstStyle>
            <a:lvl1pPr marL="0" indent="0">
              <a:buNone/>
              <a:defRPr sz="2400">
                <a:solidFill>
                  <a:schemeClr val="accent6">
                    <a:lumMod val="40000"/>
                    <a:lumOff val="6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3" name="Content Placeholder 4">
            <a:extLst>
              <a:ext uri="{FF2B5EF4-FFF2-40B4-BE49-F238E27FC236}">
                <a16:creationId xmlns:a16="http://schemas.microsoft.com/office/drawing/2014/main" id="{40321E8F-68AC-0946-AD35-70EAD7D12FBB}"/>
              </a:ext>
            </a:extLst>
          </p:cNvPr>
          <p:cNvSpPr>
            <a:spLocks noGrp="1"/>
          </p:cNvSpPr>
          <p:nvPr>
            <p:ph sz="quarter" idx="23"/>
          </p:nvPr>
        </p:nvSpPr>
        <p:spPr>
          <a:xfrm>
            <a:off x="3324712" y="3776472"/>
            <a:ext cx="2560320" cy="2163351"/>
          </a:xfrm>
        </p:spPr>
        <p:txBody>
          <a:bodyPr>
            <a:noAutofit/>
          </a:bodyPr>
          <a:lstStyle>
            <a:lvl1pPr marL="0" indent="0" algn="l">
              <a:spcBef>
                <a:spcPts val="1000"/>
              </a:spcBef>
              <a:buNone/>
              <a:defRPr sz="1600">
                <a:solidFill>
                  <a:schemeClr val="bg2">
                    <a:lumMod val="75000"/>
                  </a:schemeClr>
                </a:solidFill>
                <a:latin typeface="+mn-lt"/>
              </a:defRPr>
            </a:lvl1pPr>
            <a:lvl2pPr marL="457200" indent="0" algn="l">
              <a:spcBef>
                <a:spcPts val="1000"/>
              </a:spcBef>
              <a:buNone/>
              <a:defRPr sz="1600">
                <a:solidFill>
                  <a:schemeClr val="bg2">
                    <a:lumMod val="75000"/>
                  </a:schemeClr>
                </a:solidFill>
                <a:latin typeface="+mn-lt"/>
              </a:defRPr>
            </a:lvl2pPr>
            <a:lvl3pPr marL="914400" indent="0" algn="l">
              <a:spcBef>
                <a:spcPts val="1000"/>
              </a:spcBef>
              <a:buNone/>
              <a:defRPr sz="1600">
                <a:solidFill>
                  <a:schemeClr val="bg2">
                    <a:lumMod val="75000"/>
                  </a:schemeClr>
                </a:solidFill>
                <a:latin typeface="+mn-lt"/>
              </a:defRPr>
            </a:lvl3pPr>
            <a:lvl4pPr marL="1371600" indent="0" algn="l">
              <a:spcBef>
                <a:spcPts val="1000"/>
              </a:spcBef>
              <a:buNone/>
              <a:defRPr sz="1600">
                <a:solidFill>
                  <a:schemeClr val="bg2">
                    <a:lumMod val="75000"/>
                  </a:schemeClr>
                </a:solidFill>
                <a:latin typeface="+mn-lt"/>
              </a:defRPr>
            </a:lvl4pPr>
            <a:lvl5pPr marL="1828800" indent="0" algn="l">
              <a:spcBef>
                <a:spcPts val="1000"/>
              </a:spcBef>
              <a:buNone/>
              <a:defRPr sz="1600">
                <a:solidFill>
                  <a:schemeClr val="bg2">
                    <a:lumMod val="75000"/>
                  </a:schemeClr>
                </a:solidFill>
                <a:latin typeface="+mn-lt"/>
              </a:defRPr>
            </a:lvl5pPr>
          </a:lstStyle>
          <a:p>
            <a:pPr lvl="0"/>
            <a:r>
              <a:rPr lang="en-US" dirty="0"/>
              <a:t>Click to edit Master text styles</a:t>
            </a:r>
          </a:p>
        </p:txBody>
      </p:sp>
      <p:sp>
        <p:nvSpPr>
          <p:cNvPr id="45" name="Text Placeholder 16">
            <a:extLst>
              <a:ext uri="{FF2B5EF4-FFF2-40B4-BE49-F238E27FC236}">
                <a16:creationId xmlns:a16="http://schemas.microsoft.com/office/drawing/2014/main" id="{A771C33E-C77C-8C46-AFAE-330A56B0ECD0}"/>
              </a:ext>
            </a:extLst>
          </p:cNvPr>
          <p:cNvSpPr>
            <a:spLocks noGrp="1"/>
          </p:cNvSpPr>
          <p:nvPr>
            <p:ph type="body" sz="quarter" idx="24" hasCustomPrompt="1"/>
          </p:nvPr>
        </p:nvSpPr>
        <p:spPr>
          <a:xfrm>
            <a:off x="6147783" y="2059572"/>
            <a:ext cx="2508668" cy="1018207"/>
          </a:xfrm>
        </p:spPr>
        <p:txBody>
          <a:bodyPr>
            <a:noAutofit/>
          </a:bodyPr>
          <a:lstStyle>
            <a:lvl1pPr marL="0" indent="0">
              <a:buNone/>
              <a:defRPr sz="7200">
                <a:solidFill>
                  <a:schemeClr val="accent6">
                    <a:lumMod val="40000"/>
                    <a:lumOff val="60000"/>
                  </a:schemeClr>
                </a:solidFill>
                <a:latin typeface="+mj-lt"/>
              </a:defRPr>
            </a:lvl1pPr>
          </a:lstStyle>
          <a:p>
            <a:pPr lvl="0"/>
            <a:r>
              <a:rPr lang="en-US" dirty="0"/>
              <a:t>$00</a:t>
            </a:r>
          </a:p>
        </p:txBody>
      </p:sp>
      <p:sp>
        <p:nvSpPr>
          <p:cNvPr id="46" name="Text Placeholder 2">
            <a:extLst>
              <a:ext uri="{FF2B5EF4-FFF2-40B4-BE49-F238E27FC236}">
                <a16:creationId xmlns:a16="http://schemas.microsoft.com/office/drawing/2014/main" id="{442F76F2-61F6-5748-9924-28BCE2D669B8}"/>
              </a:ext>
            </a:extLst>
          </p:cNvPr>
          <p:cNvSpPr>
            <a:spLocks noGrp="1"/>
          </p:cNvSpPr>
          <p:nvPr>
            <p:ph type="body" idx="25"/>
          </p:nvPr>
        </p:nvSpPr>
        <p:spPr>
          <a:xfrm>
            <a:off x="6129203" y="3103182"/>
            <a:ext cx="2527247" cy="609600"/>
          </a:xfrm>
        </p:spPr>
        <p:txBody>
          <a:bodyPr anchor="t" anchorCtr="0"/>
          <a:lstStyle>
            <a:lvl1pPr marL="0" indent="0">
              <a:buNone/>
              <a:defRPr sz="2400">
                <a:solidFill>
                  <a:schemeClr val="accent6">
                    <a:lumMod val="40000"/>
                    <a:lumOff val="6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7" name="Content Placeholder 4">
            <a:extLst>
              <a:ext uri="{FF2B5EF4-FFF2-40B4-BE49-F238E27FC236}">
                <a16:creationId xmlns:a16="http://schemas.microsoft.com/office/drawing/2014/main" id="{4FBB18F0-1B37-BB4D-8805-1060DC42C458}"/>
              </a:ext>
            </a:extLst>
          </p:cNvPr>
          <p:cNvSpPr>
            <a:spLocks noGrp="1"/>
          </p:cNvSpPr>
          <p:nvPr>
            <p:ph sz="quarter" idx="26"/>
          </p:nvPr>
        </p:nvSpPr>
        <p:spPr>
          <a:xfrm>
            <a:off x="6099048" y="3776472"/>
            <a:ext cx="2557402" cy="2163351"/>
          </a:xfrm>
        </p:spPr>
        <p:txBody>
          <a:bodyPr>
            <a:noAutofit/>
          </a:bodyPr>
          <a:lstStyle>
            <a:lvl1pPr marL="0" indent="0" algn="l">
              <a:spcBef>
                <a:spcPts val="1000"/>
              </a:spcBef>
              <a:buNone/>
              <a:defRPr sz="1600">
                <a:solidFill>
                  <a:schemeClr val="bg2">
                    <a:lumMod val="75000"/>
                  </a:schemeClr>
                </a:solidFill>
                <a:latin typeface="+mn-lt"/>
              </a:defRPr>
            </a:lvl1pPr>
            <a:lvl2pPr marL="457200" indent="0" algn="l">
              <a:spcBef>
                <a:spcPts val="1000"/>
              </a:spcBef>
              <a:buNone/>
              <a:defRPr sz="1600">
                <a:solidFill>
                  <a:schemeClr val="bg2">
                    <a:lumMod val="75000"/>
                  </a:schemeClr>
                </a:solidFill>
                <a:latin typeface="+mn-lt"/>
              </a:defRPr>
            </a:lvl2pPr>
            <a:lvl3pPr marL="914400" indent="0" algn="l">
              <a:spcBef>
                <a:spcPts val="1000"/>
              </a:spcBef>
              <a:buNone/>
              <a:defRPr sz="1600">
                <a:solidFill>
                  <a:schemeClr val="bg2">
                    <a:lumMod val="75000"/>
                  </a:schemeClr>
                </a:solidFill>
                <a:latin typeface="+mn-lt"/>
              </a:defRPr>
            </a:lvl3pPr>
            <a:lvl4pPr marL="1371600" indent="0" algn="l">
              <a:spcBef>
                <a:spcPts val="1000"/>
              </a:spcBef>
              <a:buNone/>
              <a:defRPr sz="1600">
                <a:solidFill>
                  <a:schemeClr val="bg2">
                    <a:lumMod val="75000"/>
                  </a:schemeClr>
                </a:solidFill>
                <a:latin typeface="+mn-lt"/>
              </a:defRPr>
            </a:lvl4pPr>
            <a:lvl5pPr marL="1828800" indent="0" algn="l">
              <a:spcBef>
                <a:spcPts val="1000"/>
              </a:spcBef>
              <a:buNone/>
              <a:defRPr sz="1600">
                <a:solidFill>
                  <a:schemeClr val="bg2">
                    <a:lumMod val="75000"/>
                  </a:schemeClr>
                </a:solidFill>
                <a:latin typeface="+mn-lt"/>
              </a:defRPr>
            </a:lvl5pPr>
          </a:lstStyle>
          <a:p>
            <a:pPr lvl="0"/>
            <a:r>
              <a:rPr lang="en-US" dirty="0"/>
              <a:t>Click to edit Master text styles</a:t>
            </a:r>
          </a:p>
        </p:txBody>
      </p:sp>
      <p:sp>
        <p:nvSpPr>
          <p:cNvPr id="4" name="Picture Placeholder 3">
            <a:extLst>
              <a:ext uri="{FF2B5EF4-FFF2-40B4-BE49-F238E27FC236}">
                <a16:creationId xmlns:a16="http://schemas.microsoft.com/office/drawing/2014/main" id="{4EC4DC40-934B-2F47-BCFA-5952BEE68E5F}"/>
              </a:ext>
            </a:extLst>
          </p:cNvPr>
          <p:cNvSpPr>
            <a:spLocks noGrp="1"/>
          </p:cNvSpPr>
          <p:nvPr>
            <p:ph type="pic" sz="quarter" idx="27"/>
          </p:nvPr>
        </p:nvSpPr>
        <p:spPr>
          <a:xfrm>
            <a:off x="9157764" y="0"/>
            <a:ext cx="3044952" cy="6858000"/>
          </a:xfrm>
        </p:spPr>
        <p:txBody>
          <a:bodyPr/>
          <a:lstStyle>
            <a:lvl1pPr>
              <a:defRPr>
                <a:latin typeface="+mn-lt"/>
              </a:defRPr>
            </a:lvl1pPr>
          </a:lstStyle>
          <a:p>
            <a:endParaRPr lang="en-US" dirty="0"/>
          </a:p>
        </p:txBody>
      </p:sp>
      <p:sp>
        <p:nvSpPr>
          <p:cNvPr id="55" name="Slide Number Placeholder 5">
            <a:extLst>
              <a:ext uri="{FF2B5EF4-FFF2-40B4-BE49-F238E27FC236}">
                <a16:creationId xmlns:a16="http://schemas.microsoft.com/office/drawing/2014/main" id="{92C2F78E-AAC9-304E-8939-1489078E61ED}"/>
              </a:ext>
            </a:extLst>
          </p:cNvPr>
          <p:cNvSpPr>
            <a:spLocks noGrp="1"/>
          </p:cNvSpPr>
          <p:nvPr>
            <p:ph type="sldNum" sz="quarter" idx="4"/>
          </p:nvPr>
        </p:nvSpPr>
        <p:spPr>
          <a:xfrm>
            <a:off x="492917" y="6356350"/>
            <a:ext cx="1104900" cy="365125"/>
          </a:xfrm>
          <a:prstGeom prst="rect">
            <a:avLst/>
          </a:prstGeom>
        </p:spPr>
        <p:txBody>
          <a:bodyPr lIns="91440" anchor="ctr"/>
          <a:lstStyle>
            <a:lvl1pPr>
              <a:defRPr sz="1200">
                <a:solidFill>
                  <a:schemeClr val="bg1"/>
                </a:solidFill>
                <a:latin typeface="+mn-lt"/>
              </a:defRPr>
            </a:lvl1pPr>
          </a:lstStyle>
          <a:p>
            <a:fld id="{D156BFF5-A11A-234E-A308-E7366A28581C}" type="slidenum">
              <a:rPr lang="en-US" smtClean="0"/>
              <a:pPr/>
              <a:t>‹#›</a:t>
            </a:fld>
            <a:endParaRPr lang="en-US" dirty="0"/>
          </a:p>
        </p:txBody>
      </p:sp>
      <p:sp>
        <p:nvSpPr>
          <p:cNvPr id="56" name="Date Placeholder 3">
            <a:extLst>
              <a:ext uri="{FF2B5EF4-FFF2-40B4-BE49-F238E27FC236}">
                <a16:creationId xmlns:a16="http://schemas.microsoft.com/office/drawing/2014/main" id="{22CDA81B-D223-2940-BCAD-E9E908E36E6B}"/>
              </a:ext>
            </a:extLst>
          </p:cNvPr>
          <p:cNvSpPr>
            <a:spLocks noGrp="1"/>
          </p:cNvSpPr>
          <p:nvPr>
            <p:ph type="dt" sz="half" idx="2"/>
          </p:nvPr>
        </p:nvSpPr>
        <p:spPr>
          <a:xfrm>
            <a:off x="6569374" y="6356350"/>
            <a:ext cx="2087076" cy="365125"/>
          </a:xfrm>
          <a:prstGeom prst="rect">
            <a:avLst/>
          </a:prstGeom>
        </p:spPr>
        <p:txBody>
          <a:bodyPr anchor="ctr"/>
          <a:lstStyle>
            <a:lvl1pPr algn="r">
              <a:defRPr sz="1200">
                <a:solidFill>
                  <a:schemeClr val="bg1"/>
                </a:solidFill>
                <a:latin typeface="+mn-lt"/>
              </a:defRPr>
            </a:lvl1pPr>
          </a:lstStyle>
          <a:p>
            <a:r>
              <a:rPr lang="en-US"/>
              <a:t>6/15/XX</a:t>
            </a:r>
            <a:endParaRPr lang="en-US" dirty="0"/>
          </a:p>
        </p:txBody>
      </p:sp>
      <p:sp>
        <p:nvSpPr>
          <p:cNvPr id="57" name="Footer Placeholder 16">
            <a:extLst>
              <a:ext uri="{FF2B5EF4-FFF2-40B4-BE49-F238E27FC236}">
                <a16:creationId xmlns:a16="http://schemas.microsoft.com/office/drawing/2014/main" id="{17CB3272-A681-F44E-8E30-0DB937550EF3}"/>
              </a:ext>
            </a:extLst>
          </p:cNvPr>
          <p:cNvSpPr>
            <a:spLocks noGrp="1"/>
          </p:cNvSpPr>
          <p:nvPr>
            <p:ph type="ftr" sz="quarter" idx="28"/>
          </p:nvPr>
        </p:nvSpPr>
        <p:spPr>
          <a:xfrm>
            <a:off x="2865020" y="6356350"/>
            <a:ext cx="3298065" cy="365125"/>
          </a:xfrm>
          <a:prstGeom prst="rect">
            <a:avLst/>
          </a:prstGeom>
        </p:spPr>
        <p:txBody>
          <a:bodyPr/>
          <a:lstStyle>
            <a:lvl1pPr algn="ctr">
              <a:defRPr>
                <a:latin typeface="+mn-lt"/>
              </a:defRPr>
            </a:lvl1pPr>
          </a:lstStyle>
          <a:p>
            <a:r>
              <a:rPr lang="en-US" dirty="0"/>
              <a:t>PITCH DECK</a:t>
            </a:r>
          </a:p>
        </p:txBody>
      </p:sp>
    </p:spTree>
    <p:extLst>
      <p:ext uri="{BB962C8B-B14F-4D97-AF65-F5344CB8AC3E}">
        <p14:creationId xmlns:p14="http://schemas.microsoft.com/office/powerpoint/2010/main" val="166592092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C855C320-6D70-974D-AD87-3EEFC128B398}"/>
              </a:ext>
            </a:extLst>
          </p:cNvPr>
          <p:cNvSpPr>
            <a:spLocks noGrp="1"/>
          </p:cNvSpPr>
          <p:nvPr>
            <p:ph type="pic" sz="quarter" idx="14"/>
          </p:nvPr>
        </p:nvSpPr>
        <p:spPr>
          <a:xfrm>
            <a:off x="0" y="0"/>
            <a:ext cx="3049524" cy="6858000"/>
          </a:xfrm>
        </p:spPr>
        <p:txBody>
          <a:bodyPr/>
          <a:lstStyle>
            <a:lvl1pPr>
              <a:defRPr>
                <a:latin typeface="+mn-lt"/>
              </a:defRPr>
            </a:lvl1pPr>
          </a:lstStyle>
          <a:p>
            <a:endParaRPr lang="en-US" dirty="0"/>
          </a:p>
        </p:txBody>
      </p:sp>
      <p:sp>
        <p:nvSpPr>
          <p:cNvPr id="9" name="Rectangle 8">
            <a:extLst>
              <a:ext uri="{FF2B5EF4-FFF2-40B4-BE49-F238E27FC236}">
                <a16:creationId xmlns:a16="http://schemas.microsoft.com/office/drawing/2014/main" id="{7CC68FA9-F7C6-0245-97E0-B8475C0082DA}"/>
              </a:ext>
            </a:extLst>
          </p:cNvPr>
          <p:cNvSpPr/>
          <p:nvPr userDrawn="1"/>
        </p:nvSpPr>
        <p:spPr>
          <a:xfrm>
            <a:off x="3049525" y="1"/>
            <a:ext cx="9142476" cy="172877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12" name="Content Placeholder 3">
            <a:extLst>
              <a:ext uri="{FF2B5EF4-FFF2-40B4-BE49-F238E27FC236}">
                <a16:creationId xmlns:a16="http://schemas.microsoft.com/office/drawing/2014/main" id="{72005B53-16AE-6245-A669-FFC152CE2E12}"/>
              </a:ext>
            </a:extLst>
          </p:cNvPr>
          <p:cNvSpPr>
            <a:spLocks noGrp="1"/>
          </p:cNvSpPr>
          <p:nvPr>
            <p:ph sz="half" idx="2"/>
          </p:nvPr>
        </p:nvSpPr>
        <p:spPr>
          <a:xfrm>
            <a:off x="3542441" y="2480479"/>
            <a:ext cx="2562629" cy="3181028"/>
          </a:xfrm>
        </p:spPr>
        <p:txBody>
          <a:bodyPr>
            <a:normAutofit/>
          </a:bodyPr>
          <a:lstStyle>
            <a:lvl1pPr marL="0" indent="0">
              <a:lnSpc>
                <a:spcPct val="100000"/>
              </a:lnSpc>
              <a:buNone/>
              <a:defRPr sz="1600" b="1">
                <a:solidFill>
                  <a:schemeClr val="bg2">
                    <a:lumMod val="75000"/>
                  </a:schemeClr>
                </a:solidFill>
                <a:latin typeface="+mn-lt"/>
              </a:defRPr>
            </a:lvl1pPr>
            <a:lvl2pPr marL="0" indent="0">
              <a:lnSpc>
                <a:spcPct val="100000"/>
              </a:lnSpc>
              <a:spcBef>
                <a:spcPts val="1000"/>
              </a:spcBef>
              <a:buNone/>
              <a:defRPr sz="1600">
                <a:solidFill>
                  <a:schemeClr val="bg2">
                    <a:lumMod val="75000"/>
                  </a:schemeClr>
                </a:solidFill>
                <a:latin typeface="+mn-lt"/>
              </a:defRPr>
            </a:lvl2pPr>
            <a:lvl3pPr marL="914400" indent="0">
              <a:lnSpc>
                <a:spcPct val="100000"/>
              </a:lnSpc>
              <a:buNone/>
              <a:defRPr sz="1600">
                <a:solidFill>
                  <a:schemeClr val="bg2">
                    <a:lumMod val="75000"/>
                  </a:schemeClr>
                </a:solidFill>
                <a:latin typeface="+mn-lt"/>
              </a:defRPr>
            </a:lvl3pPr>
            <a:lvl4pPr marL="1371600" indent="0">
              <a:lnSpc>
                <a:spcPct val="100000"/>
              </a:lnSpc>
              <a:buNone/>
              <a:defRPr sz="1600">
                <a:solidFill>
                  <a:schemeClr val="bg2">
                    <a:lumMod val="75000"/>
                  </a:schemeClr>
                </a:solidFill>
                <a:latin typeface="+mn-lt"/>
              </a:defRPr>
            </a:lvl4pPr>
            <a:lvl5pPr marL="1828800" indent="0">
              <a:lnSpc>
                <a:spcPct val="100000"/>
              </a:lnSpc>
              <a:buNone/>
              <a:defRPr sz="1600">
                <a:solidFill>
                  <a:schemeClr val="bg2">
                    <a:lumMod val="75000"/>
                  </a:schemeClr>
                </a:solidFill>
                <a:latin typeface="+mn-lt"/>
              </a:defRPr>
            </a:lvl5pPr>
          </a:lstStyle>
          <a:p>
            <a:pPr lvl="0"/>
            <a:r>
              <a:rPr lang="en-US" dirty="0"/>
              <a:t>Click to edit Master text styles</a:t>
            </a:r>
          </a:p>
          <a:p>
            <a:pPr lvl="1"/>
            <a:r>
              <a:rPr lang="en-US" dirty="0"/>
              <a:t>Second level</a:t>
            </a:r>
          </a:p>
        </p:txBody>
      </p:sp>
      <p:sp>
        <p:nvSpPr>
          <p:cNvPr id="30" name="Content Placeholder 3">
            <a:extLst>
              <a:ext uri="{FF2B5EF4-FFF2-40B4-BE49-F238E27FC236}">
                <a16:creationId xmlns:a16="http://schemas.microsoft.com/office/drawing/2014/main" id="{3160948A-B0E0-C146-BE25-49A0EEB08FB6}"/>
              </a:ext>
            </a:extLst>
          </p:cNvPr>
          <p:cNvSpPr>
            <a:spLocks noGrp="1"/>
          </p:cNvSpPr>
          <p:nvPr>
            <p:ph sz="half" idx="17"/>
          </p:nvPr>
        </p:nvSpPr>
        <p:spPr>
          <a:xfrm>
            <a:off x="6391238" y="2480479"/>
            <a:ext cx="2562629" cy="3181028"/>
          </a:xfrm>
        </p:spPr>
        <p:txBody>
          <a:bodyPr>
            <a:normAutofit/>
          </a:bodyPr>
          <a:lstStyle>
            <a:lvl1pPr marL="0" indent="0">
              <a:lnSpc>
                <a:spcPct val="100000"/>
              </a:lnSpc>
              <a:buNone/>
              <a:defRPr sz="1600" b="1">
                <a:solidFill>
                  <a:schemeClr val="bg2">
                    <a:lumMod val="75000"/>
                  </a:schemeClr>
                </a:solidFill>
                <a:latin typeface="+mn-lt"/>
              </a:defRPr>
            </a:lvl1pPr>
            <a:lvl2pPr marL="0" indent="0">
              <a:lnSpc>
                <a:spcPct val="100000"/>
              </a:lnSpc>
              <a:spcBef>
                <a:spcPts val="1000"/>
              </a:spcBef>
              <a:buNone/>
              <a:defRPr sz="1600">
                <a:solidFill>
                  <a:schemeClr val="bg2">
                    <a:lumMod val="75000"/>
                  </a:schemeClr>
                </a:solidFill>
                <a:latin typeface="+mn-lt"/>
              </a:defRPr>
            </a:lvl2pPr>
            <a:lvl3pPr marL="914400" indent="0">
              <a:lnSpc>
                <a:spcPct val="100000"/>
              </a:lnSpc>
              <a:buNone/>
              <a:defRPr sz="1600">
                <a:solidFill>
                  <a:schemeClr val="bg2">
                    <a:lumMod val="75000"/>
                  </a:schemeClr>
                </a:solidFill>
                <a:latin typeface="+mn-lt"/>
              </a:defRPr>
            </a:lvl3pPr>
            <a:lvl4pPr marL="1371600" indent="0">
              <a:lnSpc>
                <a:spcPct val="100000"/>
              </a:lnSpc>
              <a:buNone/>
              <a:defRPr sz="1600">
                <a:solidFill>
                  <a:schemeClr val="bg2">
                    <a:lumMod val="75000"/>
                  </a:schemeClr>
                </a:solidFill>
                <a:latin typeface="+mn-lt"/>
              </a:defRPr>
            </a:lvl4pPr>
            <a:lvl5pPr marL="1828800" indent="0">
              <a:lnSpc>
                <a:spcPct val="100000"/>
              </a:lnSpc>
              <a:buNone/>
              <a:defRPr sz="1600">
                <a:solidFill>
                  <a:schemeClr val="bg2">
                    <a:lumMod val="75000"/>
                  </a:schemeClr>
                </a:solidFill>
                <a:latin typeface="+mn-lt"/>
              </a:defRPr>
            </a:lvl5pPr>
          </a:lstStyle>
          <a:p>
            <a:pPr lvl="0"/>
            <a:r>
              <a:rPr lang="en-US" dirty="0"/>
              <a:t>Click to edit Master text styles</a:t>
            </a:r>
          </a:p>
          <a:p>
            <a:pPr lvl="1"/>
            <a:r>
              <a:rPr lang="en-US" dirty="0"/>
              <a:t>Second level</a:t>
            </a:r>
          </a:p>
        </p:txBody>
      </p:sp>
      <p:sp>
        <p:nvSpPr>
          <p:cNvPr id="32" name="Content Placeholder 3">
            <a:extLst>
              <a:ext uri="{FF2B5EF4-FFF2-40B4-BE49-F238E27FC236}">
                <a16:creationId xmlns:a16="http://schemas.microsoft.com/office/drawing/2014/main" id="{8877D5D4-CC79-6349-BA9D-0BE5AFC21861}"/>
              </a:ext>
            </a:extLst>
          </p:cNvPr>
          <p:cNvSpPr>
            <a:spLocks noGrp="1"/>
          </p:cNvSpPr>
          <p:nvPr>
            <p:ph sz="half" idx="19"/>
          </p:nvPr>
        </p:nvSpPr>
        <p:spPr>
          <a:xfrm>
            <a:off x="9239511" y="2480479"/>
            <a:ext cx="2475162" cy="3181028"/>
          </a:xfrm>
        </p:spPr>
        <p:txBody>
          <a:bodyPr>
            <a:normAutofit/>
          </a:bodyPr>
          <a:lstStyle>
            <a:lvl1pPr marL="0" indent="0">
              <a:lnSpc>
                <a:spcPct val="100000"/>
              </a:lnSpc>
              <a:buNone/>
              <a:defRPr sz="1600" b="1">
                <a:solidFill>
                  <a:schemeClr val="bg2">
                    <a:lumMod val="75000"/>
                  </a:schemeClr>
                </a:solidFill>
                <a:latin typeface="+mn-lt"/>
              </a:defRPr>
            </a:lvl1pPr>
            <a:lvl2pPr marL="0" indent="0">
              <a:lnSpc>
                <a:spcPct val="100000"/>
              </a:lnSpc>
              <a:spcBef>
                <a:spcPts val="1000"/>
              </a:spcBef>
              <a:buNone/>
              <a:defRPr sz="1600">
                <a:solidFill>
                  <a:schemeClr val="bg2">
                    <a:lumMod val="75000"/>
                  </a:schemeClr>
                </a:solidFill>
                <a:latin typeface="+mn-lt"/>
              </a:defRPr>
            </a:lvl2pPr>
            <a:lvl3pPr marL="914400" indent="0">
              <a:lnSpc>
                <a:spcPct val="100000"/>
              </a:lnSpc>
              <a:buNone/>
              <a:defRPr sz="1600">
                <a:solidFill>
                  <a:schemeClr val="bg2">
                    <a:lumMod val="75000"/>
                  </a:schemeClr>
                </a:solidFill>
                <a:latin typeface="+mn-lt"/>
              </a:defRPr>
            </a:lvl3pPr>
            <a:lvl4pPr marL="1371600" indent="0">
              <a:lnSpc>
                <a:spcPct val="100000"/>
              </a:lnSpc>
              <a:buNone/>
              <a:defRPr sz="1600">
                <a:solidFill>
                  <a:schemeClr val="bg2">
                    <a:lumMod val="75000"/>
                  </a:schemeClr>
                </a:solidFill>
                <a:latin typeface="+mn-lt"/>
              </a:defRPr>
            </a:lvl4pPr>
            <a:lvl5pPr marL="1828800" indent="0">
              <a:lnSpc>
                <a:spcPct val="100000"/>
              </a:lnSpc>
              <a:buNone/>
              <a:defRPr sz="1600">
                <a:solidFill>
                  <a:schemeClr val="bg2">
                    <a:lumMod val="75000"/>
                  </a:schemeClr>
                </a:solidFill>
                <a:latin typeface="+mn-lt"/>
              </a:defRPr>
            </a:lvl5pPr>
          </a:lstStyle>
          <a:p>
            <a:pPr lvl="0"/>
            <a:r>
              <a:rPr lang="en-US" dirty="0"/>
              <a:t>Click to edit Master text styles</a:t>
            </a:r>
          </a:p>
          <a:p>
            <a:pPr lvl="1"/>
            <a:r>
              <a:rPr lang="en-US" dirty="0"/>
              <a:t>Second level</a:t>
            </a:r>
          </a:p>
        </p:txBody>
      </p:sp>
      <p:sp>
        <p:nvSpPr>
          <p:cNvPr id="35" name="Title 1">
            <a:extLst>
              <a:ext uri="{FF2B5EF4-FFF2-40B4-BE49-F238E27FC236}">
                <a16:creationId xmlns:a16="http://schemas.microsoft.com/office/drawing/2014/main" id="{3DB894E3-7E74-094D-BCC8-5E86F34B76AB}"/>
              </a:ext>
            </a:extLst>
          </p:cNvPr>
          <p:cNvSpPr>
            <a:spLocks noGrp="1"/>
          </p:cNvSpPr>
          <p:nvPr>
            <p:ph type="title"/>
          </p:nvPr>
        </p:nvSpPr>
        <p:spPr>
          <a:xfrm>
            <a:off x="3542440" y="428844"/>
            <a:ext cx="8172231" cy="1014979"/>
          </a:xfrm>
        </p:spPr>
        <p:txBody>
          <a:bodyPr anchor="ctr" anchorCtr="0">
            <a:normAutofit/>
          </a:bodyPr>
          <a:lstStyle>
            <a:lvl1pPr algn="l">
              <a:defRPr sz="5400">
                <a:solidFill>
                  <a:schemeClr val="bg1"/>
                </a:solidFill>
                <a:latin typeface="+mj-lt"/>
              </a:defRPr>
            </a:lvl1pPr>
          </a:lstStyle>
          <a:p>
            <a:r>
              <a:rPr lang="en-US"/>
              <a:t>Click to edit Master title style</a:t>
            </a:r>
          </a:p>
        </p:txBody>
      </p:sp>
      <p:sp>
        <p:nvSpPr>
          <p:cNvPr id="54" name="Slide Number Placeholder 5">
            <a:extLst>
              <a:ext uri="{FF2B5EF4-FFF2-40B4-BE49-F238E27FC236}">
                <a16:creationId xmlns:a16="http://schemas.microsoft.com/office/drawing/2014/main" id="{841B8290-28DF-BD48-8410-062B0B977275}"/>
              </a:ext>
            </a:extLst>
          </p:cNvPr>
          <p:cNvSpPr>
            <a:spLocks noGrp="1"/>
          </p:cNvSpPr>
          <p:nvPr>
            <p:ph type="sldNum" sz="quarter" idx="4"/>
          </p:nvPr>
        </p:nvSpPr>
        <p:spPr>
          <a:xfrm>
            <a:off x="492917" y="6356350"/>
            <a:ext cx="1104900" cy="365125"/>
          </a:xfrm>
          <a:prstGeom prst="rect">
            <a:avLst/>
          </a:prstGeom>
        </p:spPr>
        <p:txBody>
          <a:bodyPr lIns="91440" anchor="ctr"/>
          <a:lstStyle>
            <a:lvl1pPr>
              <a:defRPr sz="1200">
                <a:solidFill>
                  <a:schemeClr val="bg1"/>
                </a:solidFill>
                <a:latin typeface="+mn-lt"/>
              </a:defRPr>
            </a:lvl1pPr>
          </a:lstStyle>
          <a:p>
            <a:fld id="{D156BFF5-A11A-234E-A308-E7366A28581C}" type="slidenum">
              <a:rPr lang="en-US" smtClean="0"/>
              <a:pPr/>
              <a:t>‹#›</a:t>
            </a:fld>
            <a:endParaRPr lang="en-US" dirty="0"/>
          </a:p>
        </p:txBody>
      </p:sp>
      <p:sp>
        <p:nvSpPr>
          <p:cNvPr id="55" name="Footer Placeholder 4">
            <a:extLst>
              <a:ext uri="{FF2B5EF4-FFF2-40B4-BE49-F238E27FC236}">
                <a16:creationId xmlns:a16="http://schemas.microsoft.com/office/drawing/2014/main" id="{F5DCEB1E-BA29-B849-88A4-B9DA304317F0}"/>
              </a:ext>
            </a:extLst>
          </p:cNvPr>
          <p:cNvSpPr>
            <a:spLocks noGrp="1"/>
          </p:cNvSpPr>
          <p:nvPr>
            <p:ph type="ftr" sz="quarter" idx="3"/>
          </p:nvPr>
        </p:nvSpPr>
        <p:spPr>
          <a:xfrm>
            <a:off x="3567948" y="6356350"/>
            <a:ext cx="2649255" cy="365125"/>
          </a:xfrm>
          <a:prstGeom prst="rect">
            <a:avLst/>
          </a:prstGeom>
        </p:spPr>
        <p:txBody>
          <a:bodyPr vert="horz" lIns="91440" tIns="45720" rIns="91440" bIns="45720" rtlCol="0" anchor="ctr"/>
          <a:lstStyle>
            <a:lvl1pPr algn="l">
              <a:defRPr sz="1200">
                <a:solidFill>
                  <a:schemeClr val="accent4"/>
                </a:solidFill>
                <a:latin typeface="+mn-lt"/>
              </a:defRPr>
            </a:lvl1pPr>
          </a:lstStyle>
          <a:p>
            <a:r>
              <a:rPr lang="en-US" dirty="0"/>
              <a:t>PITCH DECK</a:t>
            </a:r>
          </a:p>
        </p:txBody>
      </p:sp>
      <p:sp>
        <p:nvSpPr>
          <p:cNvPr id="56" name="Date Placeholder 3">
            <a:extLst>
              <a:ext uri="{FF2B5EF4-FFF2-40B4-BE49-F238E27FC236}">
                <a16:creationId xmlns:a16="http://schemas.microsoft.com/office/drawing/2014/main" id="{C185ECBC-03C3-E144-B7F4-D2E6D1BDD090}"/>
              </a:ext>
            </a:extLst>
          </p:cNvPr>
          <p:cNvSpPr>
            <a:spLocks noGrp="1"/>
          </p:cNvSpPr>
          <p:nvPr>
            <p:ph type="dt" sz="half" idx="23"/>
          </p:nvPr>
        </p:nvSpPr>
        <p:spPr>
          <a:xfrm>
            <a:off x="10285388" y="6356350"/>
            <a:ext cx="1429284" cy="365125"/>
          </a:xfrm>
          <a:prstGeom prst="rect">
            <a:avLst/>
          </a:prstGeom>
        </p:spPr>
        <p:txBody>
          <a:bodyPr anchor="ctr"/>
          <a:lstStyle>
            <a:lvl1pPr algn="r">
              <a:defRPr sz="1200">
                <a:solidFill>
                  <a:schemeClr val="accent4"/>
                </a:solidFill>
                <a:latin typeface="+mn-lt"/>
              </a:defRPr>
            </a:lvl1pPr>
          </a:lstStyle>
          <a:p>
            <a:r>
              <a:rPr lang="en-US"/>
              <a:t>6/15/XX</a:t>
            </a:r>
            <a:endParaRPr lang="en-US" dirty="0"/>
          </a:p>
        </p:txBody>
      </p:sp>
    </p:spTree>
    <p:extLst>
      <p:ext uri="{BB962C8B-B14F-4D97-AF65-F5344CB8AC3E}">
        <p14:creationId xmlns:p14="http://schemas.microsoft.com/office/powerpoint/2010/main" val="4287091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3294FD0-6F49-224D-8A3D-7F093316B689}"/>
              </a:ext>
            </a:extLst>
          </p:cNvPr>
          <p:cNvSpPr/>
          <p:nvPr userDrawn="1"/>
        </p:nvSpPr>
        <p:spPr>
          <a:xfrm>
            <a:off x="0" y="5178127"/>
            <a:ext cx="12192000" cy="1679871"/>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31A3E1A-041F-984E-A7D9-6513B549E58E}"/>
              </a:ext>
            </a:extLst>
          </p:cNvPr>
          <p:cNvSpPr>
            <a:spLocks noGrp="1"/>
          </p:cNvSpPr>
          <p:nvPr>
            <p:ph type="title"/>
          </p:nvPr>
        </p:nvSpPr>
        <p:spPr>
          <a:xfrm>
            <a:off x="384047" y="5614416"/>
            <a:ext cx="11430000" cy="914400"/>
          </a:xfrm>
        </p:spPr>
        <p:txBody>
          <a:bodyPr anchor="ctr" anchorCtr="0">
            <a:normAutofit/>
          </a:bodyPr>
          <a:lstStyle>
            <a:lvl1pPr>
              <a:defRPr sz="5400">
                <a:solidFill>
                  <a:schemeClr val="bg2">
                    <a:lumMod val="75000"/>
                  </a:schemeClr>
                </a:solidFill>
                <a:latin typeface="+mj-lt"/>
              </a:defRPr>
            </a:lvl1pPr>
          </a:lstStyle>
          <a:p>
            <a:r>
              <a:rPr lang="en-US" dirty="0"/>
              <a:t>Click to edit Master title style</a:t>
            </a:r>
          </a:p>
        </p:txBody>
      </p:sp>
      <p:sp>
        <p:nvSpPr>
          <p:cNvPr id="7" name="Picture Placeholder 6">
            <a:extLst>
              <a:ext uri="{FF2B5EF4-FFF2-40B4-BE49-F238E27FC236}">
                <a16:creationId xmlns:a16="http://schemas.microsoft.com/office/drawing/2014/main" id="{74192A07-0E1B-E24D-93FD-2A7E2958DE23}"/>
              </a:ext>
            </a:extLst>
          </p:cNvPr>
          <p:cNvSpPr>
            <a:spLocks noGrp="1"/>
          </p:cNvSpPr>
          <p:nvPr>
            <p:ph type="pic" sz="quarter" idx="10"/>
          </p:nvPr>
        </p:nvSpPr>
        <p:spPr>
          <a:xfrm>
            <a:off x="0" y="-1"/>
            <a:ext cx="12192000" cy="5178127"/>
          </a:xfrm>
        </p:spPr>
        <p:txBody>
          <a:bodyPr/>
          <a:lstStyle>
            <a:lvl1pPr>
              <a:defRPr>
                <a:latin typeface="+mn-lt"/>
              </a:defRPr>
            </a:lvl1pPr>
          </a:lstStyle>
          <a:p>
            <a:endParaRPr lang="en-US" dirty="0"/>
          </a:p>
        </p:txBody>
      </p:sp>
    </p:spTree>
    <p:extLst>
      <p:ext uri="{BB962C8B-B14F-4D97-AF65-F5344CB8AC3E}">
        <p14:creationId xmlns:p14="http://schemas.microsoft.com/office/powerpoint/2010/main" val="949185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3D1C93-E015-42E6-9B02-380B07C5DA43}" type="datetimeFigureOut">
              <a:rPr lang="en-IN" smtClean="0"/>
              <a:t>18-04-2025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472BBA-E93F-43B0-88A9-31E1D9972C97}" type="slidenum">
              <a:rPr lang="en-IN" smtClean="0"/>
              <a:t>‹#›</a:t>
            </a:fld>
            <a:endParaRPr lang="en-IN"/>
          </a:p>
        </p:txBody>
      </p:sp>
    </p:spTree>
    <p:extLst>
      <p:ext uri="{BB962C8B-B14F-4D97-AF65-F5344CB8AC3E}">
        <p14:creationId xmlns:p14="http://schemas.microsoft.com/office/powerpoint/2010/main" val="19045860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9" name="Content Placeholder 18">
            <a:extLst>
              <a:ext uri="{FF2B5EF4-FFF2-40B4-BE49-F238E27FC236}">
                <a16:creationId xmlns:a16="http://schemas.microsoft.com/office/drawing/2014/main" id="{44F338E0-1063-4148-8770-A99F9D7362DA}"/>
              </a:ext>
            </a:extLst>
          </p:cNvPr>
          <p:cNvSpPr>
            <a:spLocks noGrp="1"/>
          </p:cNvSpPr>
          <p:nvPr>
            <p:ph sz="quarter" idx="12"/>
          </p:nvPr>
        </p:nvSpPr>
        <p:spPr>
          <a:xfrm>
            <a:off x="492917" y="2245545"/>
            <a:ext cx="11221755" cy="3967930"/>
          </a:xfrm>
        </p:spPr>
        <p:txBody>
          <a:bodyPr>
            <a:normAutofit/>
          </a:bodyPr>
          <a:lstStyle>
            <a:lvl1pPr marL="0" indent="0">
              <a:buNone/>
              <a:defRPr sz="1600">
                <a:solidFill>
                  <a:schemeClr val="bg2">
                    <a:lumMod val="75000"/>
                  </a:schemeClr>
                </a:solidFill>
                <a:latin typeface="+mn-lt"/>
              </a:defRPr>
            </a:lvl1pPr>
            <a:lvl2pPr marL="457200" indent="0">
              <a:buNone/>
              <a:defRPr sz="1600">
                <a:solidFill>
                  <a:schemeClr val="bg2">
                    <a:lumMod val="75000"/>
                  </a:schemeClr>
                </a:solidFill>
                <a:latin typeface="+mn-lt"/>
              </a:defRPr>
            </a:lvl2pPr>
            <a:lvl3pPr marL="914400" indent="0">
              <a:buNone/>
              <a:defRPr sz="1600">
                <a:solidFill>
                  <a:schemeClr val="bg2">
                    <a:lumMod val="75000"/>
                  </a:schemeClr>
                </a:solidFill>
                <a:latin typeface="+mn-lt"/>
              </a:defRPr>
            </a:lvl3pPr>
            <a:lvl4pPr marL="1371600" indent="0">
              <a:buNone/>
              <a:defRPr sz="1600">
                <a:solidFill>
                  <a:schemeClr val="bg2">
                    <a:lumMod val="75000"/>
                  </a:schemeClr>
                </a:solidFill>
                <a:latin typeface="+mn-lt"/>
              </a:defRPr>
            </a:lvl4pPr>
            <a:lvl5pPr marL="1828800" indent="0">
              <a:buNone/>
              <a:defRPr sz="1600">
                <a:solidFill>
                  <a:schemeClr val="bg2">
                    <a:lumMod val="75000"/>
                  </a:schemeClr>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Footer Placeholder 2">
            <a:extLst>
              <a:ext uri="{FF2B5EF4-FFF2-40B4-BE49-F238E27FC236}">
                <a16:creationId xmlns:a16="http://schemas.microsoft.com/office/drawing/2014/main" id="{DB69A96E-B20D-CB48-8E2A-EFE0AC81548E}"/>
              </a:ext>
            </a:extLst>
          </p:cNvPr>
          <p:cNvSpPr>
            <a:spLocks noGrp="1"/>
          </p:cNvSpPr>
          <p:nvPr>
            <p:ph type="ftr" sz="quarter" idx="21"/>
          </p:nvPr>
        </p:nvSpPr>
        <p:spPr>
          <a:xfrm>
            <a:off x="4038600" y="6356350"/>
            <a:ext cx="4114800" cy="365125"/>
          </a:xfrm>
        </p:spPr>
        <p:txBody>
          <a:bodyPr/>
          <a:lstStyle>
            <a:lvl1pPr algn="ctr">
              <a:defRPr>
                <a:solidFill>
                  <a:schemeClr val="accent4"/>
                </a:solidFill>
                <a:latin typeface="+mn-lt"/>
              </a:defRPr>
            </a:lvl1pPr>
          </a:lstStyle>
          <a:p>
            <a:r>
              <a:rPr lang="en-US" dirty="0"/>
              <a:t>PITCH DECK</a:t>
            </a:r>
          </a:p>
        </p:txBody>
      </p:sp>
      <p:sp>
        <p:nvSpPr>
          <p:cNvPr id="24" name="Date Placeholder 3">
            <a:extLst>
              <a:ext uri="{FF2B5EF4-FFF2-40B4-BE49-F238E27FC236}">
                <a16:creationId xmlns:a16="http://schemas.microsoft.com/office/drawing/2014/main" id="{3ABA4509-3D86-7348-997A-E8B425B71E4B}"/>
              </a:ext>
            </a:extLst>
          </p:cNvPr>
          <p:cNvSpPr>
            <a:spLocks noGrp="1"/>
          </p:cNvSpPr>
          <p:nvPr>
            <p:ph type="dt" sz="half" idx="23"/>
          </p:nvPr>
        </p:nvSpPr>
        <p:spPr>
          <a:xfrm>
            <a:off x="10285388" y="6356350"/>
            <a:ext cx="1429284" cy="365125"/>
          </a:xfrm>
          <a:prstGeom prst="rect">
            <a:avLst/>
          </a:prstGeom>
        </p:spPr>
        <p:txBody>
          <a:bodyPr anchor="ctr"/>
          <a:lstStyle>
            <a:lvl1pPr algn="r">
              <a:defRPr sz="1200">
                <a:solidFill>
                  <a:schemeClr val="accent4"/>
                </a:solidFill>
                <a:latin typeface="+mn-lt"/>
              </a:defRPr>
            </a:lvl1pPr>
          </a:lstStyle>
          <a:p>
            <a:r>
              <a:rPr lang="en-US"/>
              <a:t>6/15/XX</a:t>
            </a:r>
            <a:endParaRPr lang="en-US" dirty="0"/>
          </a:p>
        </p:txBody>
      </p:sp>
      <p:sp>
        <p:nvSpPr>
          <p:cNvPr id="26" name="Slide Number Placeholder 5">
            <a:extLst>
              <a:ext uri="{FF2B5EF4-FFF2-40B4-BE49-F238E27FC236}">
                <a16:creationId xmlns:a16="http://schemas.microsoft.com/office/drawing/2014/main" id="{FFE904A6-6E84-974C-AAF1-42BF45859061}"/>
              </a:ext>
            </a:extLst>
          </p:cNvPr>
          <p:cNvSpPr>
            <a:spLocks noGrp="1"/>
          </p:cNvSpPr>
          <p:nvPr>
            <p:ph type="sldNum" sz="quarter" idx="24"/>
          </p:nvPr>
        </p:nvSpPr>
        <p:spPr>
          <a:xfrm>
            <a:off x="492917" y="6356350"/>
            <a:ext cx="1104900" cy="365125"/>
          </a:xfrm>
          <a:prstGeom prst="rect">
            <a:avLst/>
          </a:prstGeom>
        </p:spPr>
        <p:txBody>
          <a:bodyPr lIns="91440" anchor="ctr"/>
          <a:lstStyle>
            <a:lvl1pPr>
              <a:defRPr sz="1200">
                <a:solidFill>
                  <a:schemeClr val="accent4"/>
                </a:solidFill>
                <a:latin typeface="+mn-lt"/>
              </a:defRPr>
            </a:lvl1pPr>
          </a:lstStyle>
          <a:p>
            <a:fld id="{D156BFF5-A11A-234E-A308-E7366A28581C}" type="slidenum">
              <a:rPr lang="en-US" smtClean="0"/>
              <a:pPr/>
              <a:t>‹#›</a:t>
            </a:fld>
            <a:endParaRPr lang="en-US" dirty="0"/>
          </a:p>
        </p:txBody>
      </p:sp>
      <p:sp>
        <p:nvSpPr>
          <p:cNvPr id="41" name="Title 1">
            <a:extLst>
              <a:ext uri="{FF2B5EF4-FFF2-40B4-BE49-F238E27FC236}">
                <a16:creationId xmlns:a16="http://schemas.microsoft.com/office/drawing/2014/main" id="{D3A8E03D-B6D2-2346-B64A-E9A47BD8EDBE}"/>
              </a:ext>
            </a:extLst>
          </p:cNvPr>
          <p:cNvSpPr>
            <a:spLocks noGrp="1"/>
          </p:cNvSpPr>
          <p:nvPr>
            <p:ph type="title"/>
          </p:nvPr>
        </p:nvSpPr>
        <p:spPr>
          <a:xfrm>
            <a:off x="492917" y="365125"/>
            <a:ext cx="11221755" cy="1143645"/>
          </a:xfrm>
        </p:spPr>
        <p:txBody>
          <a:bodyPr>
            <a:normAutofit/>
          </a:bodyPr>
          <a:lstStyle>
            <a:lvl1pPr>
              <a:defRPr sz="5400">
                <a:solidFill>
                  <a:schemeClr val="bg2">
                    <a:lumMod val="75000"/>
                  </a:schemeClr>
                </a:solidFill>
                <a:latin typeface="+mj-lt"/>
              </a:defRPr>
            </a:lvl1pPr>
          </a:lstStyle>
          <a:p>
            <a:r>
              <a:rPr lang="en-US" dirty="0"/>
              <a:t>Click to edit Master title style</a:t>
            </a:r>
          </a:p>
        </p:txBody>
      </p:sp>
      <p:sp>
        <p:nvSpPr>
          <p:cNvPr id="42" name="Text Placeholder 16">
            <a:extLst>
              <a:ext uri="{FF2B5EF4-FFF2-40B4-BE49-F238E27FC236}">
                <a16:creationId xmlns:a16="http://schemas.microsoft.com/office/drawing/2014/main" id="{4FBDFEF7-18A4-064F-B6D7-D5FDB16AEB26}"/>
              </a:ext>
            </a:extLst>
          </p:cNvPr>
          <p:cNvSpPr>
            <a:spLocks noGrp="1"/>
          </p:cNvSpPr>
          <p:nvPr>
            <p:ph type="body" sz="quarter" idx="14" hasCustomPrompt="1"/>
          </p:nvPr>
        </p:nvSpPr>
        <p:spPr>
          <a:xfrm>
            <a:off x="492917" y="1261872"/>
            <a:ext cx="11221755" cy="649435"/>
          </a:xfrm>
        </p:spPr>
        <p:txBody>
          <a:bodyPr anchor="ctr" anchorCtr="0">
            <a:normAutofit/>
          </a:bodyPr>
          <a:lstStyle>
            <a:lvl1pPr marL="0" indent="0" algn="l">
              <a:buNone/>
              <a:defRPr sz="2400">
                <a:solidFill>
                  <a:schemeClr val="bg2">
                    <a:lumMod val="75000"/>
                  </a:schemeClr>
                </a:solidFill>
                <a:latin typeface="+mn-lt"/>
              </a:defRPr>
            </a:lvl1pPr>
            <a:lvl2pPr marL="457200" indent="0" algn="ctr">
              <a:buNone/>
              <a:defRPr>
                <a:solidFill>
                  <a:schemeClr val="bg1"/>
                </a:solidFill>
                <a:latin typeface="Avenir Next LT Pro" panose="020B0504020202020204" pitchFamily="34" charset="77"/>
              </a:defRPr>
            </a:lvl2pPr>
            <a:lvl3pPr marL="914400" indent="0" algn="ctr">
              <a:buNone/>
              <a:defRPr>
                <a:solidFill>
                  <a:schemeClr val="bg1"/>
                </a:solidFill>
                <a:latin typeface="Avenir Next LT Pro" panose="020B0504020202020204" pitchFamily="34" charset="77"/>
              </a:defRPr>
            </a:lvl3pPr>
            <a:lvl4pPr marL="1371600" indent="0" algn="ctr">
              <a:buNone/>
              <a:defRPr>
                <a:solidFill>
                  <a:schemeClr val="bg1"/>
                </a:solidFill>
                <a:latin typeface="Avenir Next LT Pro" panose="020B0504020202020204" pitchFamily="34" charset="77"/>
              </a:defRPr>
            </a:lvl4pPr>
            <a:lvl5pPr marL="1828800" indent="0" algn="ctr">
              <a:buNone/>
              <a:defRPr>
                <a:solidFill>
                  <a:schemeClr val="bg1"/>
                </a:solidFill>
                <a:latin typeface="Avenir Next LT Pro" panose="020B0504020202020204" pitchFamily="34" charset="77"/>
              </a:defRPr>
            </a:lvl5pPr>
          </a:lstStyle>
          <a:p>
            <a:pPr lvl="0"/>
            <a:r>
              <a:rPr lang="en-US" dirty="0"/>
              <a:t>Click to edit master text styles</a:t>
            </a:r>
          </a:p>
        </p:txBody>
      </p:sp>
    </p:spTree>
    <p:extLst>
      <p:ext uri="{BB962C8B-B14F-4D97-AF65-F5344CB8AC3E}">
        <p14:creationId xmlns:p14="http://schemas.microsoft.com/office/powerpoint/2010/main" val="252592232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0" name="Content Placeholder 13">
            <a:extLst>
              <a:ext uri="{FF2B5EF4-FFF2-40B4-BE49-F238E27FC236}">
                <a16:creationId xmlns:a16="http://schemas.microsoft.com/office/drawing/2014/main" id="{B40C318E-02CD-4231-855A-9E2585B3357E}"/>
              </a:ext>
            </a:extLst>
          </p:cNvPr>
          <p:cNvSpPr>
            <a:spLocks noGrp="1"/>
          </p:cNvSpPr>
          <p:nvPr>
            <p:ph sz="quarter" idx="26" hasCustomPrompt="1"/>
          </p:nvPr>
        </p:nvSpPr>
        <p:spPr>
          <a:xfrm>
            <a:off x="493776" y="2236861"/>
            <a:ext cx="1278419" cy="892552"/>
          </a:xfrm>
        </p:spPr>
        <p:txBody>
          <a:bodyPr>
            <a:normAutofit/>
          </a:bodyPr>
          <a:lstStyle>
            <a:lvl1pPr marL="0" indent="0">
              <a:lnSpc>
                <a:spcPct val="100000"/>
              </a:lnSpc>
              <a:spcBef>
                <a:spcPts val="600"/>
              </a:spcBef>
              <a:buNone/>
              <a:defRPr sz="5200" b="0">
                <a:solidFill>
                  <a:schemeClr val="bg2">
                    <a:lumMod val="75000"/>
                  </a:schemeClr>
                </a:solidFill>
                <a:latin typeface="+mj-lt"/>
              </a:defRPr>
            </a:lvl1pPr>
            <a:lvl2pPr marL="0" indent="0">
              <a:lnSpc>
                <a:spcPct val="100000"/>
              </a:lnSpc>
              <a:spcBef>
                <a:spcPts val="600"/>
              </a:spcBef>
              <a:buNone/>
              <a:defRPr sz="1600"/>
            </a:lvl2pPr>
          </a:lstStyle>
          <a:p>
            <a:pPr lvl="0"/>
            <a:r>
              <a:rPr lang="en-US" dirty="0"/>
              <a:t>0X</a:t>
            </a:r>
          </a:p>
        </p:txBody>
      </p:sp>
      <p:sp>
        <p:nvSpPr>
          <p:cNvPr id="21" name="Content Placeholder 13">
            <a:extLst>
              <a:ext uri="{FF2B5EF4-FFF2-40B4-BE49-F238E27FC236}">
                <a16:creationId xmlns:a16="http://schemas.microsoft.com/office/drawing/2014/main" id="{B581016C-E2F6-4033-B460-95B989076F4A}"/>
              </a:ext>
            </a:extLst>
          </p:cNvPr>
          <p:cNvSpPr>
            <a:spLocks noGrp="1"/>
          </p:cNvSpPr>
          <p:nvPr>
            <p:ph sz="quarter" idx="27" hasCustomPrompt="1"/>
          </p:nvPr>
        </p:nvSpPr>
        <p:spPr>
          <a:xfrm>
            <a:off x="493776" y="3621024"/>
            <a:ext cx="1278419" cy="892552"/>
          </a:xfrm>
        </p:spPr>
        <p:txBody>
          <a:bodyPr>
            <a:normAutofit/>
          </a:bodyPr>
          <a:lstStyle>
            <a:lvl1pPr marL="0" indent="0">
              <a:lnSpc>
                <a:spcPct val="100000"/>
              </a:lnSpc>
              <a:spcBef>
                <a:spcPts val="600"/>
              </a:spcBef>
              <a:buNone/>
              <a:defRPr sz="5200" b="0">
                <a:solidFill>
                  <a:schemeClr val="bg2">
                    <a:lumMod val="75000"/>
                  </a:schemeClr>
                </a:solidFill>
                <a:latin typeface="+mj-lt"/>
              </a:defRPr>
            </a:lvl1pPr>
            <a:lvl2pPr marL="0" indent="0">
              <a:lnSpc>
                <a:spcPct val="100000"/>
              </a:lnSpc>
              <a:spcBef>
                <a:spcPts val="600"/>
              </a:spcBef>
              <a:buNone/>
              <a:defRPr sz="1600"/>
            </a:lvl2pPr>
          </a:lstStyle>
          <a:p>
            <a:pPr lvl="0"/>
            <a:r>
              <a:rPr lang="en-US" dirty="0"/>
              <a:t>0X</a:t>
            </a:r>
          </a:p>
        </p:txBody>
      </p:sp>
      <p:sp>
        <p:nvSpPr>
          <p:cNvPr id="27" name="Content Placeholder 13">
            <a:extLst>
              <a:ext uri="{FF2B5EF4-FFF2-40B4-BE49-F238E27FC236}">
                <a16:creationId xmlns:a16="http://schemas.microsoft.com/office/drawing/2014/main" id="{8E672417-C677-4098-8C4C-4516A0694036}"/>
              </a:ext>
            </a:extLst>
          </p:cNvPr>
          <p:cNvSpPr>
            <a:spLocks noGrp="1"/>
          </p:cNvSpPr>
          <p:nvPr>
            <p:ph sz="quarter" idx="28" hasCustomPrompt="1"/>
          </p:nvPr>
        </p:nvSpPr>
        <p:spPr>
          <a:xfrm>
            <a:off x="493776" y="5010912"/>
            <a:ext cx="1278419" cy="892552"/>
          </a:xfrm>
        </p:spPr>
        <p:txBody>
          <a:bodyPr>
            <a:normAutofit/>
          </a:bodyPr>
          <a:lstStyle>
            <a:lvl1pPr marL="0" indent="0">
              <a:lnSpc>
                <a:spcPct val="100000"/>
              </a:lnSpc>
              <a:spcBef>
                <a:spcPts val="600"/>
              </a:spcBef>
              <a:buNone/>
              <a:defRPr sz="5200" b="0">
                <a:solidFill>
                  <a:schemeClr val="bg2">
                    <a:lumMod val="75000"/>
                  </a:schemeClr>
                </a:solidFill>
                <a:latin typeface="+mj-lt"/>
              </a:defRPr>
            </a:lvl1pPr>
            <a:lvl2pPr marL="0" indent="0">
              <a:lnSpc>
                <a:spcPct val="100000"/>
              </a:lnSpc>
              <a:spcBef>
                <a:spcPts val="600"/>
              </a:spcBef>
              <a:buNone/>
              <a:defRPr sz="1600"/>
            </a:lvl2pPr>
          </a:lstStyle>
          <a:p>
            <a:pPr lvl="0"/>
            <a:r>
              <a:rPr lang="en-US" dirty="0"/>
              <a:t>0X</a:t>
            </a:r>
          </a:p>
        </p:txBody>
      </p:sp>
      <p:sp>
        <p:nvSpPr>
          <p:cNvPr id="22" name="Text Placeholder 11">
            <a:extLst>
              <a:ext uri="{FF2B5EF4-FFF2-40B4-BE49-F238E27FC236}">
                <a16:creationId xmlns:a16="http://schemas.microsoft.com/office/drawing/2014/main" id="{2962F5FC-D6A2-7649-8188-ABED4BC6141B}"/>
              </a:ext>
            </a:extLst>
          </p:cNvPr>
          <p:cNvSpPr>
            <a:spLocks noGrp="1"/>
          </p:cNvSpPr>
          <p:nvPr>
            <p:ph type="body" sz="quarter" idx="13" hasCustomPrompt="1"/>
          </p:nvPr>
        </p:nvSpPr>
        <p:spPr>
          <a:xfrm>
            <a:off x="2359152" y="4873752"/>
            <a:ext cx="4123475" cy="3314699"/>
          </a:xfrm>
        </p:spPr>
        <p:txBody>
          <a:bodyPr anchor="b" anchorCtr="0">
            <a:noAutofit/>
          </a:bodyPr>
          <a:lstStyle>
            <a:lvl1pPr marL="0" indent="0" algn="r">
              <a:buNone/>
              <a:defRPr sz="38000">
                <a:solidFill>
                  <a:schemeClr val="accent3">
                    <a:lumMod val="40000"/>
                    <a:lumOff val="60000"/>
                    <a:alpha val="15000"/>
                  </a:schemeClr>
                </a:solidFill>
                <a:latin typeface="+mj-lt"/>
              </a:defRPr>
            </a:lvl1pPr>
            <a:lvl2pPr marL="457200" indent="0" algn="r">
              <a:buNone/>
              <a:defRPr sz="38000">
                <a:solidFill>
                  <a:schemeClr val="accent3">
                    <a:lumMod val="40000"/>
                    <a:lumOff val="60000"/>
                    <a:alpha val="15000"/>
                  </a:schemeClr>
                </a:solidFill>
                <a:latin typeface="+mj-lt"/>
              </a:defRPr>
            </a:lvl2pPr>
            <a:lvl3pPr marL="914400" indent="0" algn="r">
              <a:buNone/>
              <a:defRPr sz="38000">
                <a:solidFill>
                  <a:schemeClr val="accent3">
                    <a:lumMod val="40000"/>
                    <a:lumOff val="60000"/>
                    <a:alpha val="15000"/>
                  </a:schemeClr>
                </a:solidFill>
                <a:latin typeface="+mj-lt"/>
              </a:defRPr>
            </a:lvl3pPr>
            <a:lvl4pPr marL="1371600" indent="0" algn="r">
              <a:buNone/>
              <a:defRPr sz="38000">
                <a:solidFill>
                  <a:schemeClr val="accent3">
                    <a:lumMod val="40000"/>
                    <a:lumOff val="60000"/>
                    <a:alpha val="15000"/>
                  </a:schemeClr>
                </a:solidFill>
                <a:latin typeface="+mj-lt"/>
              </a:defRPr>
            </a:lvl4pPr>
            <a:lvl5pPr marL="1828800" indent="0" algn="r">
              <a:buNone/>
              <a:defRPr sz="38000">
                <a:solidFill>
                  <a:schemeClr val="accent3">
                    <a:lumMod val="40000"/>
                    <a:lumOff val="60000"/>
                    <a:alpha val="15000"/>
                  </a:schemeClr>
                </a:solidFill>
                <a:latin typeface="+mj-lt"/>
              </a:defRPr>
            </a:lvl5pPr>
          </a:lstStyle>
          <a:p>
            <a:pPr lvl="0"/>
            <a:r>
              <a:rPr lang="en-US" dirty="0"/>
              <a:t>$</a:t>
            </a:r>
          </a:p>
        </p:txBody>
      </p:sp>
      <p:sp>
        <p:nvSpPr>
          <p:cNvPr id="14" name="Content Placeholder 13">
            <a:extLst>
              <a:ext uri="{FF2B5EF4-FFF2-40B4-BE49-F238E27FC236}">
                <a16:creationId xmlns:a16="http://schemas.microsoft.com/office/drawing/2014/main" id="{5DCE995A-F8D0-1445-A45D-6892D56C71AE}"/>
              </a:ext>
            </a:extLst>
          </p:cNvPr>
          <p:cNvSpPr>
            <a:spLocks noGrp="1"/>
          </p:cNvSpPr>
          <p:nvPr>
            <p:ph sz="quarter" idx="12"/>
          </p:nvPr>
        </p:nvSpPr>
        <p:spPr>
          <a:xfrm>
            <a:off x="1837944" y="2331957"/>
            <a:ext cx="3895868" cy="661720"/>
          </a:xfrm>
        </p:spPr>
        <p:txBody>
          <a:bodyPr>
            <a:normAutofit/>
          </a:bodyPr>
          <a:lstStyle>
            <a:lvl1pPr marL="0" indent="0">
              <a:lnSpc>
                <a:spcPct val="100000"/>
              </a:lnSpc>
              <a:spcBef>
                <a:spcPts val="600"/>
              </a:spcBef>
              <a:buNone/>
              <a:defRPr sz="1600" b="1">
                <a:solidFill>
                  <a:schemeClr val="bg2">
                    <a:lumMod val="75000"/>
                  </a:schemeClr>
                </a:solidFill>
              </a:defRPr>
            </a:lvl1pPr>
            <a:lvl2pPr marL="0" indent="0">
              <a:lnSpc>
                <a:spcPct val="100000"/>
              </a:lnSpc>
              <a:spcBef>
                <a:spcPts val="600"/>
              </a:spcBef>
              <a:buNone/>
              <a:defRPr sz="1600">
                <a:solidFill>
                  <a:schemeClr val="bg2">
                    <a:lumMod val="75000"/>
                  </a:schemeClr>
                </a:solidFill>
              </a:defRPr>
            </a:lvl2pPr>
          </a:lstStyle>
          <a:p>
            <a:pPr lvl="0"/>
            <a:r>
              <a:rPr lang="en-US" dirty="0"/>
              <a:t>Click to edit Master text styles</a:t>
            </a:r>
          </a:p>
          <a:p>
            <a:pPr lvl="1"/>
            <a:r>
              <a:rPr lang="en-US" dirty="0"/>
              <a:t>Second level</a:t>
            </a:r>
          </a:p>
        </p:txBody>
      </p:sp>
      <p:sp>
        <p:nvSpPr>
          <p:cNvPr id="18" name="Content Placeholder 13">
            <a:extLst>
              <a:ext uri="{FF2B5EF4-FFF2-40B4-BE49-F238E27FC236}">
                <a16:creationId xmlns:a16="http://schemas.microsoft.com/office/drawing/2014/main" id="{2603796F-6D80-4E24-B830-B73D8DB4B61A}"/>
              </a:ext>
            </a:extLst>
          </p:cNvPr>
          <p:cNvSpPr>
            <a:spLocks noGrp="1"/>
          </p:cNvSpPr>
          <p:nvPr>
            <p:ph sz="quarter" idx="24"/>
          </p:nvPr>
        </p:nvSpPr>
        <p:spPr>
          <a:xfrm>
            <a:off x="1837944" y="3716120"/>
            <a:ext cx="3895868" cy="661720"/>
          </a:xfrm>
        </p:spPr>
        <p:txBody>
          <a:bodyPr>
            <a:normAutofit/>
          </a:bodyPr>
          <a:lstStyle>
            <a:lvl1pPr marL="0" indent="0">
              <a:lnSpc>
                <a:spcPct val="100000"/>
              </a:lnSpc>
              <a:spcBef>
                <a:spcPts val="600"/>
              </a:spcBef>
              <a:buNone/>
              <a:defRPr sz="1600" b="1">
                <a:solidFill>
                  <a:schemeClr val="bg2">
                    <a:lumMod val="75000"/>
                  </a:schemeClr>
                </a:solidFill>
              </a:defRPr>
            </a:lvl1pPr>
            <a:lvl2pPr marL="0" indent="0">
              <a:lnSpc>
                <a:spcPct val="100000"/>
              </a:lnSpc>
              <a:spcBef>
                <a:spcPts val="600"/>
              </a:spcBef>
              <a:buNone/>
              <a:defRPr sz="1600">
                <a:solidFill>
                  <a:schemeClr val="bg2">
                    <a:lumMod val="75000"/>
                  </a:schemeClr>
                </a:solidFill>
              </a:defRPr>
            </a:lvl2pPr>
          </a:lstStyle>
          <a:p>
            <a:pPr lvl="0"/>
            <a:r>
              <a:rPr lang="en-US" dirty="0"/>
              <a:t>Click to edit Master text styles</a:t>
            </a:r>
          </a:p>
          <a:p>
            <a:pPr lvl="1"/>
            <a:r>
              <a:rPr lang="en-US" dirty="0"/>
              <a:t>Second level</a:t>
            </a:r>
          </a:p>
        </p:txBody>
      </p:sp>
      <p:sp>
        <p:nvSpPr>
          <p:cNvPr id="19" name="Content Placeholder 13">
            <a:extLst>
              <a:ext uri="{FF2B5EF4-FFF2-40B4-BE49-F238E27FC236}">
                <a16:creationId xmlns:a16="http://schemas.microsoft.com/office/drawing/2014/main" id="{A54CA726-0316-40AD-B560-E6E7F3D03A01}"/>
              </a:ext>
            </a:extLst>
          </p:cNvPr>
          <p:cNvSpPr>
            <a:spLocks noGrp="1"/>
          </p:cNvSpPr>
          <p:nvPr>
            <p:ph sz="quarter" idx="25"/>
          </p:nvPr>
        </p:nvSpPr>
        <p:spPr>
          <a:xfrm>
            <a:off x="1837944" y="5106008"/>
            <a:ext cx="3895868" cy="661720"/>
          </a:xfrm>
        </p:spPr>
        <p:txBody>
          <a:bodyPr>
            <a:normAutofit/>
          </a:bodyPr>
          <a:lstStyle>
            <a:lvl1pPr marL="0" indent="0">
              <a:lnSpc>
                <a:spcPct val="100000"/>
              </a:lnSpc>
              <a:spcBef>
                <a:spcPts val="600"/>
              </a:spcBef>
              <a:buNone/>
              <a:defRPr sz="1600" b="1">
                <a:solidFill>
                  <a:schemeClr val="bg2">
                    <a:lumMod val="75000"/>
                  </a:schemeClr>
                </a:solidFill>
              </a:defRPr>
            </a:lvl1pPr>
            <a:lvl2pPr marL="0" indent="0">
              <a:lnSpc>
                <a:spcPct val="100000"/>
              </a:lnSpc>
              <a:spcBef>
                <a:spcPts val="600"/>
              </a:spcBef>
              <a:buNone/>
              <a:defRPr sz="1600">
                <a:solidFill>
                  <a:schemeClr val="bg2">
                    <a:lumMod val="75000"/>
                  </a:schemeClr>
                </a:solidFill>
              </a:defRPr>
            </a:lvl2pPr>
          </a:lstStyle>
          <a:p>
            <a:pPr lvl="0"/>
            <a:r>
              <a:rPr lang="en-US" dirty="0"/>
              <a:t>Click to edit Master text styles</a:t>
            </a:r>
          </a:p>
          <a:p>
            <a:pPr lvl="1"/>
            <a:r>
              <a:rPr lang="en-US" dirty="0"/>
              <a:t>Second level</a:t>
            </a:r>
          </a:p>
        </p:txBody>
      </p:sp>
      <p:sp>
        <p:nvSpPr>
          <p:cNvPr id="10" name="Picture Placeholder 9">
            <a:extLst>
              <a:ext uri="{FF2B5EF4-FFF2-40B4-BE49-F238E27FC236}">
                <a16:creationId xmlns:a16="http://schemas.microsoft.com/office/drawing/2014/main" id="{4F988B55-7C73-F740-AAF7-547259C1D4BC}"/>
              </a:ext>
            </a:extLst>
          </p:cNvPr>
          <p:cNvSpPr>
            <a:spLocks noGrp="1"/>
          </p:cNvSpPr>
          <p:nvPr>
            <p:ph type="pic" sz="quarter" idx="11"/>
          </p:nvPr>
        </p:nvSpPr>
        <p:spPr>
          <a:xfrm>
            <a:off x="6112812" y="1728778"/>
            <a:ext cx="6079187" cy="5129222"/>
          </a:xfrm>
        </p:spPr>
        <p:txBody>
          <a:bodyPr/>
          <a:lstStyle/>
          <a:p>
            <a:endParaRPr lang="en-US" dirty="0"/>
          </a:p>
        </p:txBody>
      </p:sp>
      <p:sp>
        <p:nvSpPr>
          <p:cNvPr id="6" name="Rectangle 5">
            <a:extLst>
              <a:ext uri="{FF2B5EF4-FFF2-40B4-BE49-F238E27FC236}">
                <a16:creationId xmlns:a16="http://schemas.microsoft.com/office/drawing/2014/main" id="{4B0130D5-C286-8343-8017-5225BAF808C1}"/>
              </a:ext>
            </a:extLst>
          </p:cNvPr>
          <p:cNvSpPr/>
          <p:nvPr userDrawn="1"/>
        </p:nvSpPr>
        <p:spPr>
          <a:xfrm>
            <a:off x="0" y="2477"/>
            <a:ext cx="12191999" cy="172877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ooter Placeholder 2">
            <a:extLst>
              <a:ext uri="{FF2B5EF4-FFF2-40B4-BE49-F238E27FC236}">
                <a16:creationId xmlns:a16="http://schemas.microsoft.com/office/drawing/2014/main" id="{33F983ED-51BD-8243-A6D7-C504110FB55C}"/>
              </a:ext>
            </a:extLst>
          </p:cNvPr>
          <p:cNvSpPr>
            <a:spLocks noGrp="1"/>
          </p:cNvSpPr>
          <p:nvPr>
            <p:ph type="ftr" sz="quarter" idx="21"/>
          </p:nvPr>
        </p:nvSpPr>
        <p:spPr>
          <a:xfrm>
            <a:off x="2621591" y="6356350"/>
            <a:ext cx="3126096" cy="365125"/>
          </a:xfrm>
        </p:spPr>
        <p:txBody>
          <a:bodyPr/>
          <a:lstStyle>
            <a:lvl1pPr algn="r">
              <a:defRPr>
                <a:solidFill>
                  <a:schemeClr val="accent4"/>
                </a:solidFill>
                <a:latin typeface="+mn-lt"/>
              </a:defRPr>
            </a:lvl1pPr>
          </a:lstStyle>
          <a:p>
            <a:r>
              <a:rPr lang="en-US" dirty="0"/>
              <a:t>PITCH DECK</a:t>
            </a:r>
          </a:p>
        </p:txBody>
      </p:sp>
      <p:sp>
        <p:nvSpPr>
          <p:cNvPr id="24" name="Date Placeholder 3">
            <a:extLst>
              <a:ext uri="{FF2B5EF4-FFF2-40B4-BE49-F238E27FC236}">
                <a16:creationId xmlns:a16="http://schemas.microsoft.com/office/drawing/2014/main" id="{1A02D31A-236E-B349-AB3A-C908073D9DAB}"/>
              </a:ext>
            </a:extLst>
          </p:cNvPr>
          <p:cNvSpPr>
            <a:spLocks noGrp="1"/>
          </p:cNvSpPr>
          <p:nvPr>
            <p:ph type="dt" sz="half" idx="23"/>
          </p:nvPr>
        </p:nvSpPr>
        <p:spPr>
          <a:xfrm>
            <a:off x="10346790" y="6356350"/>
            <a:ext cx="1352293" cy="365125"/>
          </a:xfrm>
          <a:prstGeom prst="rect">
            <a:avLst/>
          </a:prstGeom>
        </p:spPr>
        <p:txBody>
          <a:bodyPr anchor="ctr"/>
          <a:lstStyle>
            <a:lvl1pPr algn="r">
              <a:defRPr sz="1200">
                <a:solidFill>
                  <a:schemeClr val="bg1"/>
                </a:solidFill>
                <a:latin typeface="+mn-lt"/>
              </a:defRPr>
            </a:lvl1pPr>
          </a:lstStyle>
          <a:p>
            <a:r>
              <a:rPr lang="en-US"/>
              <a:t>6/15/XX</a:t>
            </a:r>
            <a:endParaRPr lang="en-US" dirty="0"/>
          </a:p>
        </p:txBody>
      </p:sp>
      <p:sp>
        <p:nvSpPr>
          <p:cNvPr id="25" name="Slide Number Placeholder 5">
            <a:extLst>
              <a:ext uri="{FF2B5EF4-FFF2-40B4-BE49-F238E27FC236}">
                <a16:creationId xmlns:a16="http://schemas.microsoft.com/office/drawing/2014/main" id="{18069678-06F6-1A4D-888A-367029ED3D62}"/>
              </a:ext>
            </a:extLst>
          </p:cNvPr>
          <p:cNvSpPr>
            <a:spLocks noGrp="1"/>
          </p:cNvSpPr>
          <p:nvPr>
            <p:ph type="sldNum" sz="quarter" idx="4"/>
          </p:nvPr>
        </p:nvSpPr>
        <p:spPr>
          <a:xfrm>
            <a:off x="492917" y="6356350"/>
            <a:ext cx="1104900" cy="365125"/>
          </a:xfrm>
          <a:prstGeom prst="rect">
            <a:avLst/>
          </a:prstGeom>
        </p:spPr>
        <p:txBody>
          <a:bodyPr lIns="91440" anchor="ctr"/>
          <a:lstStyle>
            <a:lvl1pPr>
              <a:defRPr sz="1200">
                <a:solidFill>
                  <a:schemeClr val="accent4"/>
                </a:solidFill>
                <a:latin typeface="+mn-lt"/>
              </a:defRPr>
            </a:lvl1pPr>
          </a:lstStyle>
          <a:p>
            <a:fld id="{D156BFF5-A11A-234E-A308-E7366A28581C}" type="slidenum">
              <a:rPr lang="en-US" smtClean="0"/>
              <a:pPr/>
              <a:t>‹#›</a:t>
            </a:fld>
            <a:endParaRPr lang="en-US" dirty="0"/>
          </a:p>
        </p:txBody>
      </p:sp>
      <p:sp>
        <p:nvSpPr>
          <p:cNvPr id="26" name="Title 1">
            <a:extLst>
              <a:ext uri="{FF2B5EF4-FFF2-40B4-BE49-F238E27FC236}">
                <a16:creationId xmlns:a16="http://schemas.microsoft.com/office/drawing/2014/main" id="{C731EB5E-9894-5944-9BB4-C43DAD108F87}"/>
              </a:ext>
            </a:extLst>
          </p:cNvPr>
          <p:cNvSpPr>
            <a:spLocks noGrp="1"/>
          </p:cNvSpPr>
          <p:nvPr>
            <p:ph type="title"/>
          </p:nvPr>
        </p:nvSpPr>
        <p:spPr>
          <a:xfrm>
            <a:off x="492916" y="54864"/>
            <a:ext cx="11320272" cy="1673352"/>
          </a:xfrm>
        </p:spPr>
        <p:txBody>
          <a:bodyPr>
            <a:normAutofit/>
          </a:bodyPr>
          <a:lstStyle>
            <a:lvl1pPr>
              <a:defRPr sz="5400">
                <a:solidFill>
                  <a:schemeClr val="bg1"/>
                </a:solidFill>
                <a:latin typeface="+mj-lt"/>
              </a:defRPr>
            </a:lvl1pPr>
          </a:lstStyle>
          <a:p>
            <a:r>
              <a:rPr lang="en-US" dirty="0"/>
              <a:t>Click to edit Master title style</a:t>
            </a:r>
          </a:p>
        </p:txBody>
      </p:sp>
    </p:spTree>
    <p:extLst>
      <p:ext uri="{BB962C8B-B14F-4D97-AF65-F5344CB8AC3E}">
        <p14:creationId xmlns:p14="http://schemas.microsoft.com/office/powerpoint/2010/main" val="196858990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hart 2">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4F988B55-7C73-F740-AAF7-547259C1D4BC}"/>
              </a:ext>
            </a:extLst>
          </p:cNvPr>
          <p:cNvSpPr>
            <a:spLocks noGrp="1"/>
          </p:cNvSpPr>
          <p:nvPr>
            <p:ph type="pic" sz="quarter" idx="11"/>
          </p:nvPr>
        </p:nvSpPr>
        <p:spPr>
          <a:xfrm>
            <a:off x="6092952" y="0"/>
            <a:ext cx="6099048" cy="5148634"/>
          </a:xfrm>
        </p:spPr>
        <p:txBody>
          <a:bodyPr/>
          <a:lstStyle>
            <a:lvl1pPr>
              <a:defRPr>
                <a:latin typeface="+mn-lt"/>
              </a:defRPr>
            </a:lvl1pPr>
          </a:lstStyle>
          <a:p>
            <a:endParaRPr lang="en-US" dirty="0"/>
          </a:p>
        </p:txBody>
      </p:sp>
      <p:sp>
        <p:nvSpPr>
          <p:cNvPr id="6" name="Rectangle 5">
            <a:extLst>
              <a:ext uri="{FF2B5EF4-FFF2-40B4-BE49-F238E27FC236}">
                <a16:creationId xmlns:a16="http://schemas.microsoft.com/office/drawing/2014/main" id="{4B0130D5-C286-8343-8017-5225BAF808C1}"/>
              </a:ext>
            </a:extLst>
          </p:cNvPr>
          <p:cNvSpPr/>
          <p:nvPr userDrawn="1"/>
        </p:nvSpPr>
        <p:spPr>
          <a:xfrm>
            <a:off x="6092952" y="5129225"/>
            <a:ext cx="6099048" cy="172877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ntent Placeholder 13">
            <a:extLst>
              <a:ext uri="{FF2B5EF4-FFF2-40B4-BE49-F238E27FC236}">
                <a16:creationId xmlns:a16="http://schemas.microsoft.com/office/drawing/2014/main" id="{5DCE995A-F8D0-1445-A45D-6892D56C71AE}"/>
              </a:ext>
            </a:extLst>
          </p:cNvPr>
          <p:cNvSpPr>
            <a:spLocks noGrp="1"/>
          </p:cNvSpPr>
          <p:nvPr>
            <p:ph sz="quarter" idx="12"/>
          </p:nvPr>
        </p:nvSpPr>
        <p:spPr>
          <a:xfrm>
            <a:off x="492918" y="571500"/>
            <a:ext cx="5107118" cy="5563293"/>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Footer Placeholder 2">
            <a:extLst>
              <a:ext uri="{FF2B5EF4-FFF2-40B4-BE49-F238E27FC236}">
                <a16:creationId xmlns:a16="http://schemas.microsoft.com/office/drawing/2014/main" id="{33F983ED-51BD-8243-A6D7-C504110FB55C}"/>
              </a:ext>
            </a:extLst>
          </p:cNvPr>
          <p:cNvSpPr>
            <a:spLocks noGrp="1"/>
          </p:cNvSpPr>
          <p:nvPr>
            <p:ph type="ftr" sz="quarter" idx="21"/>
          </p:nvPr>
        </p:nvSpPr>
        <p:spPr>
          <a:xfrm>
            <a:off x="2621591" y="6356350"/>
            <a:ext cx="2978444" cy="365125"/>
          </a:xfrm>
        </p:spPr>
        <p:txBody>
          <a:bodyPr/>
          <a:lstStyle>
            <a:lvl1pPr algn="r">
              <a:defRPr>
                <a:solidFill>
                  <a:schemeClr val="accent4"/>
                </a:solidFill>
                <a:latin typeface="+mn-lt"/>
              </a:defRPr>
            </a:lvl1pPr>
          </a:lstStyle>
          <a:p>
            <a:r>
              <a:rPr lang="en-US" dirty="0"/>
              <a:t>PITCH DECK</a:t>
            </a:r>
          </a:p>
        </p:txBody>
      </p:sp>
      <p:sp>
        <p:nvSpPr>
          <p:cNvPr id="24" name="Date Placeholder 3">
            <a:extLst>
              <a:ext uri="{FF2B5EF4-FFF2-40B4-BE49-F238E27FC236}">
                <a16:creationId xmlns:a16="http://schemas.microsoft.com/office/drawing/2014/main" id="{1A02D31A-236E-B349-AB3A-C908073D9DAB}"/>
              </a:ext>
            </a:extLst>
          </p:cNvPr>
          <p:cNvSpPr>
            <a:spLocks noGrp="1"/>
          </p:cNvSpPr>
          <p:nvPr>
            <p:ph type="dt" sz="half" idx="23"/>
          </p:nvPr>
        </p:nvSpPr>
        <p:spPr>
          <a:xfrm>
            <a:off x="10346790" y="6356350"/>
            <a:ext cx="1367882" cy="365125"/>
          </a:xfrm>
          <a:prstGeom prst="rect">
            <a:avLst/>
          </a:prstGeom>
        </p:spPr>
        <p:txBody>
          <a:bodyPr anchor="ctr"/>
          <a:lstStyle>
            <a:lvl1pPr algn="r">
              <a:defRPr sz="1200">
                <a:solidFill>
                  <a:schemeClr val="bg1"/>
                </a:solidFill>
                <a:latin typeface="+mn-lt"/>
              </a:defRPr>
            </a:lvl1pPr>
          </a:lstStyle>
          <a:p>
            <a:r>
              <a:rPr lang="en-US"/>
              <a:t>6/15/XX</a:t>
            </a:r>
            <a:endParaRPr lang="en-US" dirty="0"/>
          </a:p>
        </p:txBody>
      </p:sp>
      <p:sp>
        <p:nvSpPr>
          <p:cNvPr id="26" name="Title 1">
            <a:extLst>
              <a:ext uri="{FF2B5EF4-FFF2-40B4-BE49-F238E27FC236}">
                <a16:creationId xmlns:a16="http://schemas.microsoft.com/office/drawing/2014/main" id="{C731EB5E-9894-5944-9BB4-C43DAD108F87}"/>
              </a:ext>
            </a:extLst>
          </p:cNvPr>
          <p:cNvSpPr>
            <a:spLocks noGrp="1"/>
          </p:cNvSpPr>
          <p:nvPr>
            <p:ph type="title"/>
          </p:nvPr>
        </p:nvSpPr>
        <p:spPr>
          <a:xfrm>
            <a:off x="6585869" y="5444373"/>
            <a:ext cx="4920583" cy="1143645"/>
          </a:xfrm>
        </p:spPr>
        <p:txBody>
          <a:bodyPr>
            <a:normAutofit/>
          </a:bodyPr>
          <a:lstStyle>
            <a:lvl1pPr>
              <a:defRPr sz="5400">
                <a:solidFill>
                  <a:schemeClr val="bg1"/>
                </a:solidFill>
                <a:latin typeface="+mj-lt"/>
              </a:defRPr>
            </a:lvl1pPr>
          </a:lstStyle>
          <a:p>
            <a:r>
              <a:rPr lang="en-US" dirty="0"/>
              <a:t>Click to edit Master title style</a:t>
            </a:r>
          </a:p>
        </p:txBody>
      </p:sp>
      <p:sp>
        <p:nvSpPr>
          <p:cNvPr id="28" name="Slide Number Placeholder 5">
            <a:extLst>
              <a:ext uri="{FF2B5EF4-FFF2-40B4-BE49-F238E27FC236}">
                <a16:creationId xmlns:a16="http://schemas.microsoft.com/office/drawing/2014/main" id="{666C3E51-41CC-A742-805A-C58485A764BF}"/>
              </a:ext>
            </a:extLst>
          </p:cNvPr>
          <p:cNvSpPr>
            <a:spLocks noGrp="1"/>
          </p:cNvSpPr>
          <p:nvPr>
            <p:ph type="sldNum" sz="quarter" idx="4"/>
          </p:nvPr>
        </p:nvSpPr>
        <p:spPr>
          <a:xfrm>
            <a:off x="492917" y="6356350"/>
            <a:ext cx="1104900" cy="365125"/>
          </a:xfrm>
          <a:prstGeom prst="rect">
            <a:avLst/>
          </a:prstGeom>
        </p:spPr>
        <p:txBody>
          <a:bodyPr lIns="91440" anchor="ctr"/>
          <a:lstStyle>
            <a:lvl1pPr>
              <a:defRPr sz="1200">
                <a:solidFill>
                  <a:schemeClr val="accent4"/>
                </a:solidFill>
                <a:latin typeface="+mn-lt"/>
              </a:defRPr>
            </a:lvl1pPr>
          </a:lstStyle>
          <a:p>
            <a:fld id="{D156BFF5-A11A-234E-A308-E7366A28581C}" type="slidenum">
              <a:rPr lang="en-US" smtClean="0"/>
              <a:pPr/>
              <a:t>‹#›</a:t>
            </a:fld>
            <a:endParaRPr lang="en-US" dirty="0"/>
          </a:p>
        </p:txBody>
      </p:sp>
    </p:spTree>
    <p:extLst>
      <p:ext uri="{BB962C8B-B14F-4D97-AF65-F5344CB8AC3E}">
        <p14:creationId xmlns:p14="http://schemas.microsoft.com/office/powerpoint/2010/main" val="109218753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ull Tex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44CFD71-0872-634C-A6AF-7F54FDCEFA8E}"/>
              </a:ext>
            </a:extLst>
          </p:cNvPr>
          <p:cNvSpPr>
            <a:spLocks noGrp="1"/>
          </p:cNvSpPr>
          <p:nvPr>
            <p:ph sz="quarter" idx="15"/>
          </p:nvPr>
        </p:nvSpPr>
        <p:spPr>
          <a:xfrm>
            <a:off x="3567949" y="3511296"/>
            <a:ext cx="2496312" cy="2153458"/>
          </a:xfrm>
        </p:spPr>
        <p:txBody>
          <a:bodyPr>
            <a:noAutofit/>
          </a:bodyPr>
          <a:lstStyle>
            <a:lvl1pPr marL="0" indent="0">
              <a:buNone/>
              <a:defRPr sz="1600" b="1">
                <a:solidFill>
                  <a:schemeClr val="bg2">
                    <a:lumMod val="75000"/>
                  </a:schemeClr>
                </a:solidFill>
                <a:latin typeface="+mn-lt"/>
              </a:defRPr>
            </a:lvl1pPr>
            <a:lvl2pPr marL="0" indent="0">
              <a:lnSpc>
                <a:spcPct val="100000"/>
              </a:lnSpc>
              <a:spcBef>
                <a:spcPts val="600"/>
              </a:spcBef>
              <a:buNone/>
              <a:defRPr sz="1600">
                <a:solidFill>
                  <a:schemeClr val="bg2">
                    <a:lumMod val="75000"/>
                  </a:schemeClr>
                </a:solidFill>
                <a:latin typeface="+mn-lt"/>
              </a:defRPr>
            </a:lvl2pPr>
            <a:lvl3pPr marL="914400" indent="0">
              <a:buNone/>
              <a:defRPr sz="1600">
                <a:solidFill>
                  <a:schemeClr val="bg2">
                    <a:lumMod val="75000"/>
                  </a:schemeClr>
                </a:solidFill>
                <a:latin typeface="+mn-lt"/>
              </a:defRPr>
            </a:lvl3pPr>
            <a:lvl4pPr marL="1371600" indent="0">
              <a:buNone/>
              <a:defRPr sz="1600">
                <a:solidFill>
                  <a:schemeClr val="bg2">
                    <a:lumMod val="75000"/>
                  </a:schemeClr>
                </a:solidFill>
                <a:latin typeface="+mn-lt"/>
              </a:defRPr>
            </a:lvl4pPr>
            <a:lvl5pPr marL="1828800" indent="0">
              <a:buNone/>
              <a:defRPr sz="1600">
                <a:solidFill>
                  <a:schemeClr val="bg2">
                    <a:lumMod val="75000"/>
                  </a:schemeClr>
                </a:solidFill>
                <a:latin typeface="+mn-lt"/>
              </a:defRPr>
            </a:lvl5pPr>
          </a:lstStyle>
          <a:p>
            <a:pPr lvl="0"/>
            <a:r>
              <a:rPr lang="en-US" dirty="0"/>
              <a:t>Click to edit Master text styles</a:t>
            </a:r>
          </a:p>
          <a:p>
            <a:pPr lvl="1"/>
            <a:r>
              <a:rPr lang="en-US" dirty="0"/>
              <a:t>Second level</a:t>
            </a:r>
          </a:p>
        </p:txBody>
      </p:sp>
      <p:sp>
        <p:nvSpPr>
          <p:cNvPr id="15" name="Content Placeholder 3">
            <a:extLst>
              <a:ext uri="{FF2B5EF4-FFF2-40B4-BE49-F238E27FC236}">
                <a16:creationId xmlns:a16="http://schemas.microsoft.com/office/drawing/2014/main" id="{4F6EC6B9-0C18-4FFF-B4F8-1ACEDDD207AB}"/>
              </a:ext>
            </a:extLst>
          </p:cNvPr>
          <p:cNvSpPr>
            <a:spLocks noGrp="1"/>
          </p:cNvSpPr>
          <p:nvPr>
            <p:ph sz="quarter" idx="25"/>
          </p:nvPr>
        </p:nvSpPr>
        <p:spPr>
          <a:xfrm>
            <a:off x="6453894" y="3511296"/>
            <a:ext cx="2615184" cy="2153458"/>
          </a:xfrm>
        </p:spPr>
        <p:txBody>
          <a:bodyPr>
            <a:noAutofit/>
          </a:bodyPr>
          <a:lstStyle>
            <a:lvl1pPr marL="0" indent="0">
              <a:buNone/>
              <a:defRPr sz="1600" b="1">
                <a:solidFill>
                  <a:schemeClr val="bg2">
                    <a:lumMod val="75000"/>
                  </a:schemeClr>
                </a:solidFill>
                <a:latin typeface="+mn-lt"/>
              </a:defRPr>
            </a:lvl1pPr>
            <a:lvl2pPr marL="0" indent="0">
              <a:lnSpc>
                <a:spcPct val="100000"/>
              </a:lnSpc>
              <a:spcBef>
                <a:spcPts val="600"/>
              </a:spcBef>
              <a:buNone/>
              <a:defRPr sz="1600">
                <a:solidFill>
                  <a:schemeClr val="bg2">
                    <a:lumMod val="75000"/>
                  </a:schemeClr>
                </a:solidFill>
                <a:latin typeface="+mn-lt"/>
              </a:defRPr>
            </a:lvl2pPr>
            <a:lvl3pPr marL="914400" indent="0">
              <a:buNone/>
              <a:defRPr sz="1600">
                <a:solidFill>
                  <a:schemeClr val="bg2">
                    <a:lumMod val="75000"/>
                  </a:schemeClr>
                </a:solidFill>
                <a:latin typeface="+mn-lt"/>
              </a:defRPr>
            </a:lvl3pPr>
            <a:lvl4pPr marL="1371600" indent="0">
              <a:buNone/>
              <a:defRPr sz="1600">
                <a:solidFill>
                  <a:schemeClr val="bg2">
                    <a:lumMod val="75000"/>
                  </a:schemeClr>
                </a:solidFill>
                <a:latin typeface="+mn-lt"/>
              </a:defRPr>
            </a:lvl4pPr>
            <a:lvl5pPr marL="1828800" indent="0">
              <a:buNone/>
              <a:defRPr sz="1600">
                <a:solidFill>
                  <a:schemeClr val="bg2">
                    <a:lumMod val="75000"/>
                  </a:schemeClr>
                </a:solidFill>
                <a:latin typeface="+mn-lt"/>
              </a:defRPr>
            </a:lvl5pPr>
          </a:lstStyle>
          <a:p>
            <a:pPr lvl="0"/>
            <a:r>
              <a:rPr lang="en-US" dirty="0"/>
              <a:t>Click to edit Master text styles</a:t>
            </a:r>
          </a:p>
          <a:p>
            <a:pPr lvl="1"/>
            <a:r>
              <a:rPr lang="en-US" dirty="0"/>
              <a:t>Second level</a:t>
            </a:r>
          </a:p>
        </p:txBody>
      </p:sp>
      <p:sp>
        <p:nvSpPr>
          <p:cNvPr id="16" name="Content Placeholder 3">
            <a:extLst>
              <a:ext uri="{FF2B5EF4-FFF2-40B4-BE49-F238E27FC236}">
                <a16:creationId xmlns:a16="http://schemas.microsoft.com/office/drawing/2014/main" id="{A6FEBE89-93F7-4338-9ECA-FE802D71979D}"/>
              </a:ext>
            </a:extLst>
          </p:cNvPr>
          <p:cNvSpPr>
            <a:spLocks noGrp="1"/>
          </p:cNvSpPr>
          <p:nvPr>
            <p:ph sz="quarter" idx="26"/>
          </p:nvPr>
        </p:nvSpPr>
        <p:spPr>
          <a:xfrm>
            <a:off x="9462038" y="3511296"/>
            <a:ext cx="2048256" cy="2153458"/>
          </a:xfrm>
        </p:spPr>
        <p:txBody>
          <a:bodyPr>
            <a:noAutofit/>
          </a:bodyPr>
          <a:lstStyle>
            <a:lvl1pPr marL="0" indent="0">
              <a:buNone/>
              <a:defRPr sz="1600" b="1">
                <a:solidFill>
                  <a:schemeClr val="bg2">
                    <a:lumMod val="75000"/>
                  </a:schemeClr>
                </a:solidFill>
                <a:latin typeface="+mn-lt"/>
              </a:defRPr>
            </a:lvl1pPr>
            <a:lvl2pPr marL="0" indent="0">
              <a:lnSpc>
                <a:spcPct val="100000"/>
              </a:lnSpc>
              <a:spcBef>
                <a:spcPts val="600"/>
              </a:spcBef>
              <a:buNone/>
              <a:defRPr sz="1600">
                <a:solidFill>
                  <a:schemeClr val="bg2">
                    <a:lumMod val="75000"/>
                  </a:schemeClr>
                </a:solidFill>
                <a:latin typeface="+mn-lt"/>
              </a:defRPr>
            </a:lvl2pPr>
            <a:lvl3pPr marL="914400" indent="0">
              <a:buNone/>
              <a:defRPr sz="1600">
                <a:solidFill>
                  <a:schemeClr val="bg2">
                    <a:lumMod val="75000"/>
                  </a:schemeClr>
                </a:solidFill>
                <a:latin typeface="+mn-lt"/>
              </a:defRPr>
            </a:lvl3pPr>
            <a:lvl4pPr marL="1371600" indent="0">
              <a:buNone/>
              <a:defRPr sz="1600">
                <a:solidFill>
                  <a:schemeClr val="bg2">
                    <a:lumMod val="75000"/>
                  </a:schemeClr>
                </a:solidFill>
                <a:latin typeface="+mn-lt"/>
              </a:defRPr>
            </a:lvl4pPr>
            <a:lvl5pPr marL="1828800" indent="0">
              <a:buNone/>
              <a:defRPr sz="1600">
                <a:solidFill>
                  <a:schemeClr val="bg2">
                    <a:lumMod val="75000"/>
                  </a:schemeClr>
                </a:solidFill>
                <a:latin typeface="+mn-lt"/>
              </a:defRPr>
            </a:lvl5pPr>
          </a:lstStyle>
          <a:p>
            <a:pPr lvl="0"/>
            <a:r>
              <a:rPr lang="en-US" dirty="0"/>
              <a:t>Click to edit Master text styles</a:t>
            </a:r>
          </a:p>
          <a:p>
            <a:pPr lvl="1"/>
            <a:r>
              <a:rPr lang="en-US" dirty="0"/>
              <a:t>Second level</a:t>
            </a:r>
          </a:p>
        </p:txBody>
      </p:sp>
      <p:sp>
        <p:nvSpPr>
          <p:cNvPr id="5" name="Picture Placeholder 4">
            <a:extLst>
              <a:ext uri="{FF2B5EF4-FFF2-40B4-BE49-F238E27FC236}">
                <a16:creationId xmlns:a16="http://schemas.microsoft.com/office/drawing/2014/main" id="{D8571E88-3094-421E-8A4A-03A36D2D24F9}"/>
              </a:ext>
            </a:extLst>
          </p:cNvPr>
          <p:cNvSpPr>
            <a:spLocks noGrp="1"/>
          </p:cNvSpPr>
          <p:nvPr>
            <p:ph type="pic" sz="quarter" idx="27"/>
          </p:nvPr>
        </p:nvSpPr>
        <p:spPr>
          <a:xfrm>
            <a:off x="3568700" y="2621592"/>
            <a:ext cx="730250" cy="731520"/>
          </a:xfrm>
        </p:spPr>
        <p:txBody>
          <a:bodyPr anchor="ctr">
            <a:normAutofit/>
          </a:bodyPr>
          <a:lstStyle>
            <a:lvl1pPr marL="0" indent="0" algn="ctr">
              <a:buNone/>
              <a:defRPr sz="900"/>
            </a:lvl1pPr>
          </a:lstStyle>
          <a:p>
            <a:endParaRPr lang="en-US" dirty="0"/>
          </a:p>
        </p:txBody>
      </p:sp>
      <p:sp>
        <p:nvSpPr>
          <p:cNvPr id="19" name="Picture Placeholder 4">
            <a:extLst>
              <a:ext uri="{FF2B5EF4-FFF2-40B4-BE49-F238E27FC236}">
                <a16:creationId xmlns:a16="http://schemas.microsoft.com/office/drawing/2014/main" id="{B7B08329-0C23-4838-8FA8-51FDF6A8FEAC}"/>
              </a:ext>
            </a:extLst>
          </p:cNvPr>
          <p:cNvSpPr>
            <a:spLocks noGrp="1"/>
          </p:cNvSpPr>
          <p:nvPr>
            <p:ph type="pic" sz="quarter" idx="28"/>
          </p:nvPr>
        </p:nvSpPr>
        <p:spPr>
          <a:xfrm>
            <a:off x="6453894" y="2621592"/>
            <a:ext cx="730250" cy="731520"/>
          </a:xfrm>
        </p:spPr>
        <p:txBody>
          <a:bodyPr anchor="ctr">
            <a:normAutofit/>
          </a:bodyPr>
          <a:lstStyle>
            <a:lvl1pPr marL="0" indent="0" algn="ctr">
              <a:buNone/>
              <a:defRPr sz="900"/>
            </a:lvl1pPr>
          </a:lstStyle>
          <a:p>
            <a:endParaRPr lang="en-US" dirty="0"/>
          </a:p>
        </p:txBody>
      </p:sp>
      <p:sp>
        <p:nvSpPr>
          <p:cNvPr id="20" name="Picture Placeholder 4">
            <a:extLst>
              <a:ext uri="{FF2B5EF4-FFF2-40B4-BE49-F238E27FC236}">
                <a16:creationId xmlns:a16="http://schemas.microsoft.com/office/drawing/2014/main" id="{AE0FE560-C868-4602-8298-A6BD06C5EAA2}"/>
              </a:ext>
            </a:extLst>
          </p:cNvPr>
          <p:cNvSpPr>
            <a:spLocks noGrp="1"/>
          </p:cNvSpPr>
          <p:nvPr>
            <p:ph type="pic" sz="quarter" idx="29"/>
          </p:nvPr>
        </p:nvSpPr>
        <p:spPr>
          <a:xfrm>
            <a:off x="9468915" y="2621592"/>
            <a:ext cx="730250" cy="731520"/>
          </a:xfrm>
        </p:spPr>
        <p:txBody>
          <a:bodyPr anchor="ctr">
            <a:normAutofit/>
          </a:bodyPr>
          <a:lstStyle>
            <a:lvl1pPr marL="0" indent="0" algn="ctr">
              <a:buNone/>
              <a:defRPr sz="900"/>
            </a:lvl1pPr>
          </a:lstStyle>
          <a:p>
            <a:endParaRPr lang="en-US" dirty="0"/>
          </a:p>
        </p:txBody>
      </p:sp>
      <p:sp>
        <p:nvSpPr>
          <p:cNvPr id="3" name="Picture Placeholder 2">
            <a:extLst>
              <a:ext uri="{FF2B5EF4-FFF2-40B4-BE49-F238E27FC236}">
                <a16:creationId xmlns:a16="http://schemas.microsoft.com/office/drawing/2014/main" id="{53B9C028-F330-3240-A65B-06CDCADC1AF6}"/>
              </a:ext>
            </a:extLst>
          </p:cNvPr>
          <p:cNvSpPr>
            <a:spLocks noGrp="1"/>
          </p:cNvSpPr>
          <p:nvPr>
            <p:ph type="pic" sz="quarter" idx="24"/>
          </p:nvPr>
        </p:nvSpPr>
        <p:spPr>
          <a:xfrm>
            <a:off x="0" y="0"/>
            <a:ext cx="3044952" cy="6858000"/>
          </a:xfrm>
        </p:spPr>
        <p:txBody>
          <a:bodyPr/>
          <a:lstStyle>
            <a:lvl1pPr>
              <a:defRPr>
                <a:latin typeface="+mn-lt"/>
              </a:defRPr>
            </a:lvl1pPr>
          </a:lstStyle>
          <a:p>
            <a:endParaRPr lang="en-US" dirty="0"/>
          </a:p>
        </p:txBody>
      </p:sp>
      <p:sp>
        <p:nvSpPr>
          <p:cNvPr id="8" name="Footer Placeholder 4">
            <a:extLst>
              <a:ext uri="{FF2B5EF4-FFF2-40B4-BE49-F238E27FC236}">
                <a16:creationId xmlns:a16="http://schemas.microsoft.com/office/drawing/2014/main" id="{34B2EA3C-9C79-2245-A7B7-ACCA615B51CD}"/>
              </a:ext>
            </a:extLst>
          </p:cNvPr>
          <p:cNvSpPr>
            <a:spLocks noGrp="1"/>
          </p:cNvSpPr>
          <p:nvPr>
            <p:ph type="ftr" sz="quarter" idx="3"/>
          </p:nvPr>
        </p:nvSpPr>
        <p:spPr>
          <a:xfrm>
            <a:off x="3567948" y="6356350"/>
            <a:ext cx="2649255" cy="365125"/>
          </a:xfrm>
          <a:prstGeom prst="rect">
            <a:avLst/>
          </a:prstGeom>
        </p:spPr>
        <p:txBody>
          <a:bodyPr vert="horz" lIns="91440" tIns="45720" rIns="91440" bIns="45720" rtlCol="0" anchor="ctr"/>
          <a:lstStyle>
            <a:lvl1pPr algn="l">
              <a:defRPr sz="1200">
                <a:solidFill>
                  <a:schemeClr val="accent4"/>
                </a:solidFill>
                <a:latin typeface="+mn-lt"/>
              </a:defRPr>
            </a:lvl1pPr>
          </a:lstStyle>
          <a:p>
            <a:r>
              <a:rPr lang="en-US" dirty="0"/>
              <a:t>PITCH DECK</a:t>
            </a:r>
          </a:p>
        </p:txBody>
      </p:sp>
      <p:sp>
        <p:nvSpPr>
          <p:cNvPr id="28" name="Slide Number Placeholder 5">
            <a:extLst>
              <a:ext uri="{FF2B5EF4-FFF2-40B4-BE49-F238E27FC236}">
                <a16:creationId xmlns:a16="http://schemas.microsoft.com/office/drawing/2014/main" id="{98BA37BA-03A2-5C4E-82D5-3B9439F61FDC}"/>
              </a:ext>
            </a:extLst>
          </p:cNvPr>
          <p:cNvSpPr>
            <a:spLocks noGrp="1"/>
          </p:cNvSpPr>
          <p:nvPr>
            <p:ph type="sldNum" sz="quarter" idx="4"/>
          </p:nvPr>
        </p:nvSpPr>
        <p:spPr>
          <a:xfrm>
            <a:off x="492917" y="6356350"/>
            <a:ext cx="1104900" cy="365125"/>
          </a:xfrm>
          <a:prstGeom prst="rect">
            <a:avLst/>
          </a:prstGeom>
        </p:spPr>
        <p:txBody>
          <a:bodyPr lIns="91440" anchor="ctr"/>
          <a:lstStyle>
            <a:lvl1pPr>
              <a:defRPr sz="1200">
                <a:solidFill>
                  <a:schemeClr val="bg1"/>
                </a:solidFill>
                <a:latin typeface="+mn-lt"/>
              </a:defRPr>
            </a:lvl1pPr>
          </a:lstStyle>
          <a:p>
            <a:fld id="{D156BFF5-A11A-234E-A308-E7366A28581C}" type="slidenum">
              <a:rPr lang="en-US" smtClean="0"/>
              <a:pPr/>
              <a:t>‹#›</a:t>
            </a:fld>
            <a:endParaRPr lang="en-US" dirty="0"/>
          </a:p>
        </p:txBody>
      </p:sp>
      <p:sp>
        <p:nvSpPr>
          <p:cNvPr id="30" name="Date Placeholder 3">
            <a:extLst>
              <a:ext uri="{FF2B5EF4-FFF2-40B4-BE49-F238E27FC236}">
                <a16:creationId xmlns:a16="http://schemas.microsoft.com/office/drawing/2014/main" id="{0A178069-B4D4-2D45-ABBC-CC29947FE3F0}"/>
              </a:ext>
            </a:extLst>
          </p:cNvPr>
          <p:cNvSpPr>
            <a:spLocks noGrp="1"/>
          </p:cNvSpPr>
          <p:nvPr>
            <p:ph type="dt" sz="half" idx="23"/>
          </p:nvPr>
        </p:nvSpPr>
        <p:spPr>
          <a:xfrm>
            <a:off x="10285388" y="6356350"/>
            <a:ext cx="1429284" cy="365125"/>
          </a:xfrm>
          <a:prstGeom prst="rect">
            <a:avLst/>
          </a:prstGeom>
        </p:spPr>
        <p:txBody>
          <a:bodyPr anchor="ctr"/>
          <a:lstStyle>
            <a:lvl1pPr algn="r">
              <a:defRPr sz="1200">
                <a:solidFill>
                  <a:schemeClr val="accent4"/>
                </a:solidFill>
                <a:latin typeface="+mn-lt"/>
              </a:defRPr>
            </a:lvl1pPr>
          </a:lstStyle>
          <a:p>
            <a:r>
              <a:rPr lang="en-US"/>
              <a:t>6/15/XX</a:t>
            </a:r>
            <a:endParaRPr lang="en-US" dirty="0"/>
          </a:p>
        </p:txBody>
      </p:sp>
      <p:sp>
        <p:nvSpPr>
          <p:cNvPr id="34" name="Title 1">
            <a:extLst>
              <a:ext uri="{FF2B5EF4-FFF2-40B4-BE49-F238E27FC236}">
                <a16:creationId xmlns:a16="http://schemas.microsoft.com/office/drawing/2014/main" id="{2924316E-D172-EC4E-A6A7-6AA19A58DEDF}"/>
              </a:ext>
            </a:extLst>
          </p:cNvPr>
          <p:cNvSpPr>
            <a:spLocks noGrp="1"/>
          </p:cNvSpPr>
          <p:nvPr>
            <p:ph type="title"/>
          </p:nvPr>
        </p:nvSpPr>
        <p:spPr>
          <a:xfrm>
            <a:off x="3567948" y="365125"/>
            <a:ext cx="8146724" cy="1143645"/>
          </a:xfrm>
        </p:spPr>
        <p:txBody>
          <a:bodyPr>
            <a:normAutofit/>
          </a:bodyPr>
          <a:lstStyle>
            <a:lvl1pPr>
              <a:defRPr sz="5400">
                <a:solidFill>
                  <a:schemeClr val="accent3">
                    <a:lumMod val="75000"/>
                  </a:schemeClr>
                </a:solidFill>
                <a:latin typeface="+mj-lt"/>
              </a:defRPr>
            </a:lvl1pPr>
          </a:lstStyle>
          <a:p>
            <a:r>
              <a:rPr lang="en-US"/>
              <a:t>Click to edit Master title style</a:t>
            </a:r>
          </a:p>
        </p:txBody>
      </p:sp>
      <p:sp>
        <p:nvSpPr>
          <p:cNvPr id="35" name="Text Placeholder 16">
            <a:extLst>
              <a:ext uri="{FF2B5EF4-FFF2-40B4-BE49-F238E27FC236}">
                <a16:creationId xmlns:a16="http://schemas.microsoft.com/office/drawing/2014/main" id="{0B629AF4-134C-4748-A752-1763CA6208C9}"/>
              </a:ext>
            </a:extLst>
          </p:cNvPr>
          <p:cNvSpPr>
            <a:spLocks noGrp="1"/>
          </p:cNvSpPr>
          <p:nvPr>
            <p:ph type="body" sz="quarter" idx="14" hasCustomPrompt="1"/>
          </p:nvPr>
        </p:nvSpPr>
        <p:spPr>
          <a:xfrm>
            <a:off x="3567948" y="1316736"/>
            <a:ext cx="8146724" cy="649435"/>
          </a:xfrm>
        </p:spPr>
        <p:txBody>
          <a:bodyPr anchor="ctr" anchorCtr="0">
            <a:normAutofit/>
          </a:bodyPr>
          <a:lstStyle>
            <a:lvl1pPr marL="0" indent="0" algn="l">
              <a:buNone/>
              <a:defRPr sz="2400">
                <a:solidFill>
                  <a:schemeClr val="accent3">
                    <a:lumMod val="75000"/>
                  </a:schemeClr>
                </a:solidFill>
                <a:latin typeface="+mn-lt"/>
              </a:defRPr>
            </a:lvl1pPr>
            <a:lvl2pPr marL="457200" indent="0" algn="ctr">
              <a:buNone/>
              <a:defRPr>
                <a:solidFill>
                  <a:schemeClr val="bg1"/>
                </a:solidFill>
                <a:latin typeface="Avenir Next LT Pro" panose="020B0504020202020204" pitchFamily="34" charset="77"/>
              </a:defRPr>
            </a:lvl2pPr>
            <a:lvl3pPr marL="914400" indent="0" algn="ctr">
              <a:buNone/>
              <a:defRPr>
                <a:solidFill>
                  <a:schemeClr val="bg1"/>
                </a:solidFill>
                <a:latin typeface="Avenir Next LT Pro" panose="020B0504020202020204" pitchFamily="34" charset="77"/>
              </a:defRPr>
            </a:lvl3pPr>
            <a:lvl4pPr marL="1371600" indent="0" algn="ctr">
              <a:buNone/>
              <a:defRPr>
                <a:solidFill>
                  <a:schemeClr val="bg1"/>
                </a:solidFill>
                <a:latin typeface="Avenir Next LT Pro" panose="020B0504020202020204" pitchFamily="34" charset="77"/>
              </a:defRPr>
            </a:lvl4pPr>
            <a:lvl5pPr marL="1828800" indent="0" algn="ctr">
              <a:buNone/>
              <a:defRPr>
                <a:solidFill>
                  <a:schemeClr val="bg1"/>
                </a:solidFill>
                <a:latin typeface="Avenir Next LT Pro" panose="020B0504020202020204" pitchFamily="34" charset="77"/>
              </a:defRPr>
            </a:lvl5pPr>
          </a:lstStyle>
          <a:p>
            <a:pPr lvl="0"/>
            <a:r>
              <a:rPr lang="en-US" dirty="0"/>
              <a:t>Click to edit master text styles</a:t>
            </a:r>
          </a:p>
        </p:txBody>
      </p:sp>
    </p:spTree>
    <p:extLst>
      <p:ext uri="{BB962C8B-B14F-4D97-AF65-F5344CB8AC3E}">
        <p14:creationId xmlns:p14="http://schemas.microsoft.com/office/powerpoint/2010/main" val="181694989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D3B8D75-6B10-9447-B5A5-915564B149B8}"/>
              </a:ext>
            </a:extLst>
          </p:cNvPr>
          <p:cNvSpPr>
            <a:spLocks noGrp="1"/>
          </p:cNvSpPr>
          <p:nvPr>
            <p:ph type="pic" sz="quarter" idx="10"/>
          </p:nvPr>
        </p:nvSpPr>
        <p:spPr>
          <a:xfrm>
            <a:off x="603504" y="2361606"/>
            <a:ext cx="2276856" cy="2260600"/>
          </a:xfrm>
        </p:spPr>
        <p:txBody>
          <a:bodyPr/>
          <a:lstStyle>
            <a:lvl1pPr>
              <a:defRPr>
                <a:latin typeface="+mn-lt"/>
              </a:defRPr>
            </a:lvl1pPr>
          </a:lstStyle>
          <a:p>
            <a:endParaRPr lang="en-US" dirty="0"/>
          </a:p>
        </p:txBody>
      </p:sp>
      <p:sp>
        <p:nvSpPr>
          <p:cNvPr id="8" name="Picture Placeholder 6">
            <a:extLst>
              <a:ext uri="{FF2B5EF4-FFF2-40B4-BE49-F238E27FC236}">
                <a16:creationId xmlns:a16="http://schemas.microsoft.com/office/drawing/2014/main" id="{72705F2C-1825-0440-83D2-2EE05E0D06F4}"/>
              </a:ext>
            </a:extLst>
          </p:cNvPr>
          <p:cNvSpPr>
            <a:spLocks noGrp="1"/>
          </p:cNvSpPr>
          <p:nvPr>
            <p:ph type="pic" sz="quarter" idx="11"/>
          </p:nvPr>
        </p:nvSpPr>
        <p:spPr>
          <a:xfrm>
            <a:off x="3511296" y="2361606"/>
            <a:ext cx="2276856" cy="2260600"/>
          </a:xfrm>
        </p:spPr>
        <p:txBody>
          <a:bodyPr/>
          <a:lstStyle>
            <a:lvl1pPr>
              <a:defRPr>
                <a:latin typeface="+mn-lt"/>
              </a:defRPr>
            </a:lvl1pPr>
          </a:lstStyle>
          <a:p>
            <a:endParaRPr lang="en-US" dirty="0"/>
          </a:p>
        </p:txBody>
      </p:sp>
      <p:sp>
        <p:nvSpPr>
          <p:cNvPr id="9" name="Picture Placeholder 6">
            <a:extLst>
              <a:ext uri="{FF2B5EF4-FFF2-40B4-BE49-F238E27FC236}">
                <a16:creationId xmlns:a16="http://schemas.microsoft.com/office/drawing/2014/main" id="{15278A30-5578-C142-9C42-1BC018A28216}"/>
              </a:ext>
            </a:extLst>
          </p:cNvPr>
          <p:cNvSpPr>
            <a:spLocks noGrp="1"/>
          </p:cNvSpPr>
          <p:nvPr>
            <p:ph type="pic" sz="quarter" idx="12"/>
          </p:nvPr>
        </p:nvSpPr>
        <p:spPr>
          <a:xfrm>
            <a:off x="6437376" y="2361606"/>
            <a:ext cx="2276856" cy="2260600"/>
          </a:xfrm>
        </p:spPr>
        <p:txBody>
          <a:bodyPr/>
          <a:lstStyle>
            <a:lvl1pPr>
              <a:defRPr>
                <a:latin typeface="+mn-lt"/>
              </a:defRPr>
            </a:lvl1pPr>
          </a:lstStyle>
          <a:p>
            <a:endParaRPr lang="en-US" dirty="0"/>
          </a:p>
        </p:txBody>
      </p:sp>
      <p:sp>
        <p:nvSpPr>
          <p:cNvPr id="10" name="Picture Placeholder 6">
            <a:extLst>
              <a:ext uri="{FF2B5EF4-FFF2-40B4-BE49-F238E27FC236}">
                <a16:creationId xmlns:a16="http://schemas.microsoft.com/office/drawing/2014/main" id="{37643B00-2ED4-E345-970A-099755FD3F4B}"/>
              </a:ext>
            </a:extLst>
          </p:cNvPr>
          <p:cNvSpPr>
            <a:spLocks noGrp="1"/>
          </p:cNvSpPr>
          <p:nvPr>
            <p:ph type="pic" sz="quarter" idx="13"/>
          </p:nvPr>
        </p:nvSpPr>
        <p:spPr>
          <a:xfrm>
            <a:off x="9381744" y="2361606"/>
            <a:ext cx="2276856" cy="2260600"/>
          </a:xfrm>
        </p:spPr>
        <p:txBody>
          <a:bodyPr/>
          <a:lstStyle>
            <a:lvl1pPr>
              <a:defRPr>
                <a:latin typeface="+mn-lt"/>
              </a:defRPr>
            </a:lvl1pPr>
          </a:lstStyle>
          <a:p>
            <a:endParaRPr lang="en-US" dirty="0"/>
          </a:p>
        </p:txBody>
      </p:sp>
      <p:sp>
        <p:nvSpPr>
          <p:cNvPr id="18" name="Text Placeholder 17">
            <a:extLst>
              <a:ext uri="{FF2B5EF4-FFF2-40B4-BE49-F238E27FC236}">
                <a16:creationId xmlns:a16="http://schemas.microsoft.com/office/drawing/2014/main" id="{203C2A7B-004A-6944-9A08-8A5A14288742}"/>
              </a:ext>
            </a:extLst>
          </p:cNvPr>
          <p:cNvSpPr>
            <a:spLocks noGrp="1"/>
          </p:cNvSpPr>
          <p:nvPr>
            <p:ph type="body" sz="quarter" idx="14" hasCustomPrompt="1"/>
          </p:nvPr>
        </p:nvSpPr>
        <p:spPr>
          <a:xfrm>
            <a:off x="603504" y="4764024"/>
            <a:ext cx="2347067" cy="274320"/>
          </a:xfrm>
        </p:spPr>
        <p:txBody>
          <a:bodyPr lIns="0" anchor="ctr" anchorCtr="0">
            <a:noAutofit/>
          </a:bodyPr>
          <a:lstStyle>
            <a:lvl1pPr marL="0" indent="0" algn="l">
              <a:buNone/>
              <a:defRPr sz="1400" b="1">
                <a:solidFill>
                  <a:schemeClr val="bg2">
                    <a:lumMod val="75000"/>
                  </a:schemeClr>
                </a:solidFill>
                <a:latin typeface="+mn-lt"/>
              </a:defRPr>
            </a:lvl1pPr>
            <a:lvl2pPr marL="457200" indent="0">
              <a:buNone/>
              <a:defRPr sz="1400">
                <a:solidFill>
                  <a:schemeClr val="accent4"/>
                </a:solidFill>
                <a:latin typeface="Avenir Book" panose="02000503020000020003" pitchFamily="2" charset="0"/>
              </a:defRPr>
            </a:lvl2pPr>
            <a:lvl3pPr marL="914400" indent="0">
              <a:buNone/>
              <a:defRPr sz="1200">
                <a:solidFill>
                  <a:schemeClr val="accent4"/>
                </a:solidFill>
                <a:latin typeface="Avenir Book" panose="02000503020000020003" pitchFamily="2" charset="0"/>
              </a:defRPr>
            </a:lvl3pPr>
            <a:lvl4pPr marL="1371600" indent="0">
              <a:buNone/>
              <a:defRPr sz="1100">
                <a:solidFill>
                  <a:schemeClr val="accent4"/>
                </a:solidFill>
                <a:latin typeface="Avenir Book" panose="02000503020000020003" pitchFamily="2" charset="0"/>
              </a:defRPr>
            </a:lvl4pPr>
            <a:lvl5pPr marL="1828800" indent="0">
              <a:buNone/>
              <a:defRPr sz="1100">
                <a:solidFill>
                  <a:schemeClr val="accent4"/>
                </a:solidFill>
                <a:latin typeface="Avenir Book" panose="02000503020000020003" pitchFamily="2" charset="0"/>
              </a:defRPr>
            </a:lvl5pPr>
          </a:lstStyle>
          <a:p>
            <a:pPr lvl="0"/>
            <a:r>
              <a:rPr lang="en-US" dirty="0"/>
              <a:t>Click to edit master</a:t>
            </a:r>
          </a:p>
        </p:txBody>
      </p:sp>
      <p:sp>
        <p:nvSpPr>
          <p:cNvPr id="19" name="Text Placeholder 17">
            <a:extLst>
              <a:ext uri="{FF2B5EF4-FFF2-40B4-BE49-F238E27FC236}">
                <a16:creationId xmlns:a16="http://schemas.microsoft.com/office/drawing/2014/main" id="{6EF996A9-9D54-1B4A-AD33-90E32A3ABD05}"/>
              </a:ext>
            </a:extLst>
          </p:cNvPr>
          <p:cNvSpPr>
            <a:spLocks noGrp="1"/>
          </p:cNvSpPr>
          <p:nvPr>
            <p:ph type="body" sz="quarter" idx="15" hasCustomPrompt="1"/>
          </p:nvPr>
        </p:nvSpPr>
        <p:spPr>
          <a:xfrm>
            <a:off x="603504" y="5026714"/>
            <a:ext cx="2347067" cy="274320"/>
          </a:xfrm>
        </p:spPr>
        <p:txBody>
          <a:bodyPr lIns="0">
            <a:noAutofit/>
          </a:bodyPr>
          <a:lstStyle>
            <a:lvl1pPr marL="0" indent="0" algn="l">
              <a:lnSpc>
                <a:spcPct val="100000"/>
              </a:lnSpc>
              <a:buNone/>
              <a:defRPr sz="1400">
                <a:solidFill>
                  <a:schemeClr val="bg2">
                    <a:lumMod val="75000"/>
                  </a:schemeClr>
                </a:solidFill>
                <a:latin typeface="+mn-lt"/>
              </a:defRPr>
            </a:lvl1pPr>
            <a:lvl2pPr marL="457200" indent="0">
              <a:buNone/>
              <a:defRPr sz="1400">
                <a:solidFill>
                  <a:schemeClr val="accent4"/>
                </a:solidFill>
                <a:latin typeface="Avenir Book" panose="02000503020000020003" pitchFamily="2" charset="0"/>
              </a:defRPr>
            </a:lvl2pPr>
            <a:lvl3pPr marL="914400" indent="0">
              <a:buNone/>
              <a:defRPr sz="1200">
                <a:solidFill>
                  <a:schemeClr val="accent4"/>
                </a:solidFill>
                <a:latin typeface="Avenir Book" panose="02000503020000020003" pitchFamily="2" charset="0"/>
              </a:defRPr>
            </a:lvl3pPr>
            <a:lvl4pPr marL="1371600" indent="0">
              <a:buNone/>
              <a:defRPr sz="1100">
                <a:solidFill>
                  <a:schemeClr val="accent4"/>
                </a:solidFill>
                <a:latin typeface="Avenir Book" panose="02000503020000020003" pitchFamily="2" charset="0"/>
              </a:defRPr>
            </a:lvl4pPr>
            <a:lvl5pPr marL="1828800" indent="0">
              <a:buNone/>
              <a:defRPr sz="1100">
                <a:solidFill>
                  <a:schemeClr val="accent4"/>
                </a:solidFill>
                <a:latin typeface="Avenir Book" panose="02000503020000020003" pitchFamily="2" charset="0"/>
              </a:defRPr>
            </a:lvl5pPr>
          </a:lstStyle>
          <a:p>
            <a:pPr lvl="0"/>
            <a:r>
              <a:rPr lang="en-US" dirty="0"/>
              <a:t>Click to edit master</a:t>
            </a:r>
          </a:p>
        </p:txBody>
      </p:sp>
      <p:sp>
        <p:nvSpPr>
          <p:cNvPr id="20" name="Text Placeholder 17">
            <a:extLst>
              <a:ext uri="{FF2B5EF4-FFF2-40B4-BE49-F238E27FC236}">
                <a16:creationId xmlns:a16="http://schemas.microsoft.com/office/drawing/2014/main" id="{76FA6F28-6734-0347-851C-F4834CE1DF6F}"/>
              </a:ext>
            </a:extLst>
          </p:cNvPr>
          <p:cNvSpPr>
            <a:spLocks noGrp="1"/>
          </p:cNvSpPr>
          <p:nvPr>
            <p:ph type="body" sz="quarter" idx="16" hasCustomPrompt="1"/>
          </p:nvPr>
        </p:nvSpPr>
        <p:spPr>
          <a:xfrm>
            <a:off x="3511296" y="4764024"/>
            <a:ext cx="2347067" cy="274320"/>
          </a:xfrm>
        </p:spPr>
        <p:txBody>
          <a:bodyPr lIns="0" anchor="ctr" anchorCtr="0">
            <a:noAutofit/>
          </a:bodyPr>
          <a:lstStyle>
            <a:lvl1pPr marL="0" indent="0" algn="l">
              <a:buNone/>
              <a:defRPr sz="1400" b="1">
                <a:solidFill>
                  <a:schemeClr val="bg2">
                    <a:lumMod val="75000"/>
                  </a:schemeClr>
                </a:solidFill>
                <a:latin typeface="+mn-lt"/>
              </a:defRPr>
            </a:lvl1pPr>
            <a:lvl2pPr marL="457200" indent="0">
              <a:buNone/>
              <a:defRPr sz="1400">
                <a:solidFill>
                  <a:schemeClr val="accent4"/>
                </a:solidFill>
                <a:latin typeface="Avenir Book" panose="02000503020000020003" pitchFamily="2" charset="0"/>
              </a:defRPr>
            </a:lvl2pPr>
            <a:lvl3pPr marL="914400" indent="0">
              <a:buNone/>
              <a:defRPr sz="1200">
                <a:solidFill>
                  <a:schemeClr val="accent4"/>
                </a:solidFill>
                <a:latin typeface="Avenir Book" panose="02000503020000020003" pitchFamily="2" charset="0"/>
              </a:defRPr>
            </a:lvl3pPr>
            <a:lvl4pPr marL="1371600" indent="0">
              <a:buNone/>
              <a:defRPr sz="1100">
                <a:solidFill>
                  <a:schemeClr val="accent4"/>
                </a:solidFill>
                <a:latin typeface="Avenir Book" panose="02000503020000020003" pitchFamily="2" charset="0"/>
              </a:defRPr>
            </a:lvl4pPr>
            <a:lvl5pPr marL="1828800" indent="0">
              <a:buNone/>
              <a:defRPr sz="1100">
                <a:solidFill>
                  <a:schemeClr val="accent4"/>
                </a:solidFill>
                <a:latin typeface="Avenir Book" panose="02000503020000020003" pitchFamily="2" charset="0"/>
              </a:defRPr>
            </a:lvl5pPr>
          </a:lstStyle>
          <a:p>
            <a:pPr lvl="0"/>
            <a:r>
              <a:rPr lang="en-US"/>
              <a:t>Click to edit master</a:t>
            </a:r>
          </a:p>
        </p:txBody>
      </p:sp>
      <p:sp>
        <p:nvSpPr>
          <p:cNvPr id="21" name="Text Placeholder 17">
            <a:extLst>
              <a:ext uri="{FF2B5EF4-FFF2-40B4-BE49-F238E27FC236}">
                <a16:creationId xmlns:a16="http://schemas.microsoft.com/office/drawing/2014/main" id="{4271280C-64AE-AD4D-AB89-068820A665CC}"/>
              </a:ext>
            </a:extLst>
          </p:cNvPr>
          <p:cNvSpPr>
            <a:spLocks noGrp="1"/>
          </p:cNvSpPr>
          <p:nvPr>
            <p:ph type="body" sz="quarter" idx="17" hasCustomPrompt="1"/>
          </p:nvPr>
        </p:nvSpPr>
        <p:spPr>
          <a:xfrm>
            <a:off x="3511296" y="5026714"/>
            <a:ext cx="2347067" cy="274320"/>
          </a:xfrm>
        </p:spPr>
        <p:txBody>
          <a:bodyPr lIns="0">
            <a:noAutofit/>
          </a:bodyPr>
          <a:lstStyle>
            <a:lvl1pPr marL="0" indent="0" algn="l">
              <a:lnSpc>
                <a:spcPct val="100000"/>
              </a:lnSpc>
              <a:buNone/>
              <a:defRPr sz="1400">
                <a:solidFill>
                  <a:schemeClr val="bg2">
                    <a:lumMod val="75000"/>
                  </a:schemeClr>
                </a:solidFill>
                <a:latin typeface="+mn-lt"/>
              </a:defRPr>
            </a:lvl1pPr>
            <a:lvl2pPr marL="457200" indent="0">
              <a:buNone/>
              <a:defRPr sz="1400">
                <a:solidFill>
                  <a:schemeClr val="accent4"/>
                </a:solidFill>
                <a:latin typeface="Avenir Book" panose="02000503020000020003" pitchFamily="2" charset="0"/>
              </a:defRPr>
            </a:lvl2pPr>
            <a:lvl3pPr marL="914400" indent="0">
              <a:buNone/>
              <a:defRPr sz="1200">
                <a:solidFill>
                  <a:schemeClr val="accent4"/>
                </a:solidFill>
                <a:latin typeface="Avenir Book" panose="02000503020000020003" pitchFamily="2" charset="0"/>
              </a:defRPr>
            </a:lvl3pPr>
            <a:lvl4pPr marL="1371600" indent="0">
              <a:buNone/>
              <a:defRPr sz="1100">
                <a:solidFill>
                  <a:schemeClr val="accent4"/>
                </a:solidFill>
                <a:latin typeface="Avenir Book" panose="02000503020000020003" pitchFamily="2" charset="0"/>
              </a:defRPr>
            </a:lvl4pPr>
            <a:lvl5pPr marL="1828800" indent="0">
              <a:buNone/>
              <a:defRPr sz="1100">
                <a:solidFill>
                  <a:schemeClr val="accent4"/>
                </a:solidFill>
                <a:latin typeface="Avenir Book" panose="02000503020000020003" pitchFamily="2" charset="0"/>
              </a:defRPr>
            </a:lvl5pPr>
          </a:lstStyle>
          <a:p>
            <a:pPr lvl="0"/>
            <a:r>
              <a:rPr lang="en-US"/>
              <a:t>Click to edit master</a:t>
            </a:r>
          </a:p>
        </p:txBody>
      </p:sp>
      <p:sp>
        <p:nvSpPr>
          <p:cNvPr id="22" name="Text Placeholder 17">
            <a:extLst>
              <a:ext uri="{FF2B5EF4-FFF2-40B4-BE49-F238E27FC236}">
                <a16:creationId xmlns:a16="http://schemas.microsoft.com/office/drawing/2014/main" id="{43EC4F5D-6060-D44A-AA11-7D91B388F91F}"/>
              </a:ext>
            </a:extLst>
          </p:cNvPr>
          <p:cNvSpPr>
            <a:spLocks noGrp="1"/>
          </p:cNvSpPr>
          <p:nvPr>
            <p:ph type="body" sz="quarter" idx="18" hasCustomPrompt="1"/>
          </p:nvPr>
        </p:nvSpPr>
        <p:spPr>
          <a:xfrm>
            <a:off x="6437376" y="4764024"/>
            <a:ext cx="2331720" cy="274320"/>
          </a:xfrm>
        </p:spPr>
        <p:txBody>
          <a:bodyPr lIns="0" anchor="ctr" anchorCtr="0">
            <a:noAutofit/>
          </a:bodyPr>
          <a:lstStyle>
            <a:lvl1pPr marL="0" indent="0" algn="l">
              <a:buNone/>
              <a:defRPr sz="1400" b="1">
                <a:solidFill>
                  <a:schemeClr val="bg2">
                    <a:lumMod val="75000"/>
                  </a:schemeClr>
                </a:solidFill>
                <a:latin typeface="+mn-lt"/>
              </a:defRPr>
            </a:lvl1pPr>
            <a:lvl2pPr marL="457200" indent="0">
              <a:buNone/>
              <a:defRPr sz="1400">
                <a:solidFill>
                  <a:schemeClr val="accent4"/>
                </a:solidFill>
                <a:latin typeface="Avenir Book" panose="02000503020000020003" pitchFamily="2" charset="0"/>
              </a:defRPr>
            </a:lvl2pPr>
            <a:lvl3pPr marL="914400" indent="0">
              <a:buNone/>
              <a:defRPr sz="1200">
                <a:solidFill>
                  <a:schemeClr val="accent4"/>
                </a:solidFill>
                <a:latin typeface="Avenir Book" panose="02000503020000020003" pitchFamily="2" charset="0"/>
              </a:defRPr>
            </a:lvl3pPr>
            <a:lvl4pPr marL="1371600" indent="0">
              <a:buNone/>
              <a:defRPr sz="1100">
                <a:solidFill>
                  <a:schemeClr val="accent4"/>
                </a:solidFill>
                <a:latin typeface="Avenir Book" panose="02000503020000020003" pitchFamily="2" charset="0"/>
              </a:defRPr>
            </a:lvl4pPr>
            <a:lvl5pPr marL="1828800" indent="0">
              <a:buNone/>
              <a:defRPr sz="1100">
                <a:solidFill>
                  <a:schemeClr val="accent4"/>
                </a:solidFill>
                <a:latin typeface="Avenir Book" panose="02000503020000020003" pitchFamily="2" charset="0"/>
              </a:defRPr>
            </a:lvl5pPr>
          </a:lstStyle>
          <a:p>
            <a:pPr lvl="0"/>
            <a:r>
              <a:rPr lang="en-US"/>
              <a:t>Click to edit master</a:t>
            </a:r>
          </a:p>
        </p:txBody>
      </p:sp>
      <p:sp>
        <p:nvSpPr>
          <p:cNvPr id="23" name="Text Placeholder 17">
            <a:extLst>
              <a:ext uri="{FF2B5EF4-FFF2-40B4-BE49-F238E27FC236}">
                <a16:creationId xmlns:a16="http://schemas.microsoft.com/office/drawing/2014/main" id="{383FAE66-0948-F840-B835-8C2A2BFD9BCC}"/>
              </a:ext>
            </a:extLst>
          </p:cNvPr>
          <p:cNvSpPr>
            <a:spLocks noGrp="1"/>
          </p:cNvSpPr>
          <p:nvPr>
            <p:ph type="body" sz="quarter" idx="19" hasCustomPrompt="1"/>
          </p:nvPr>
        </p:nvSpPr>
        <p:spPr>
          <a:xfrm>
            <a:off x="6437376" y="5026714"/>
            <a:ext cx="2331720" cy="274320"/>
          </a:xfrm>
        </p:spPr>
        <p:txBody>
          <a:bodyPr lIns="0">
            <a:noAutofit/>
          </a:bodyPr>
          <a:lstStyle>
            <a:lvl1pPr marL="0" indent="0" algn="l">
              <a:lnSpc>
                <a:spcPct val="100000"/>
              </a:lnSpc>
              <a:buNone/>
              <a:defRPr sz="1400">
                <a:solidFill>
                  <a:schemeClr val="bg2">
                    <a:lumMod val="75000"/>
                  </a:schemeClr>
                </a:solidFill>
                <a:latin typeface="+mn-lt"/>
              </a:defRPr>
            </a:lvl1pPr>
            <a:lvl2pPr marL="457200" indent="0">
              <a:buNone/>
              <a:defRPr sz="1400">
                <a:solidFill>
                  <a:schemeClr val="accent4"/>
                </a:solidFill>
                <a:latin typeface="Avenir Book" panose="02000503020000020003" pitchFamily="2" charset="0"/>
              </a:defRPr>
            </a:lvl2pPr>
            <a:lvl3pPr marL="914400" indent="0">
              <a:buNone/>
              <a:defRPr sz="1200">
                <a:solidFill>
                  <a:schemeClr val="accent4"/>
                </a:solidFill>
                <a:latin typeface="Avenir Book" panose="02000503020000020003" pitchFamily="2" charset="0"/>
              </a:defRPr>
            </a:lvl3pPr>
            <a:lvl4pPr marL="1371600" indent="0">
              <a:buNone/>
              <a:defRPr sz="1100">
                <a:solidFill>
                  <a:schemeClr val="accent4"/>
                </a:solidFill>
                <a:latin typeface="Avenir Book" panose="02000503020000020003" pitchFamily="2" charset="0"/>
              </a:defRPr>
            </a:lvl4pPr>
            <a:lvl5pPr marL="1828800" indent="0">
              <a:buNone/>
              <a:defRPr sz="1100">
                <a:solidFill>
                  <a:schemeClr val="accent4"/>
                </a:solidFill>
                <a:latin typeface="Avenir Book" panose="02000503020000020003" pitchFamily="2" charset="0"/>
              </a:defRPr>
            </a:lvl5pPr>
          </a:lstStyle>
          <a:p>
            <a:pPr lvl="0"/>
            <a:r>
              <a:rPr lang="en-US"/>
              <a:t>Click to edit master</a:t>
            </a:r>
          </a:p>
        </p:txBody>
      </p:sp>
      <p:sp>
        <p:nvSpPr>
          <p:cNvPr id="24" name="Text Placeholder 17">
            <a:extLst>
              <a:ext uri="{FF2B5EF4-FFF2-40B4-BE49-F238E27FC236}">
                <a16:creationId xmlns:a16="http://schemas.microsoft.com/office/drawing/2014/main" id="{D50DA907-6313-0542-99CF-7EAEA36FEBDC}"/>
              </a:ext>
            </a:extLst>
          </p:cNvPr>
          <p:cNvSpPr>
            <a:spLocks noGrp="1"/>
          </p:cNvSpPr>
          <p:nvPr>
            <p:ph type="body" sz="quarter" idx="20" hasCustomPrompt="1"/>
          </p:nvPr>
        </p:nvSpPr>
        <p:spPr>
          <a:xfrm>
            <a:off x="9381744" y="4764024"/>
            <a:ext cx="2332882" cy="274320"/>
          </a:xfrm>
        </p:spPr>
        <p:txBody>
          <a:bodyPr lIns="0" anchor="ctr" anchorCtr="0">
            <a:noAutofit/>
          </a:bodyPr>
          <a:lstStyle>
            <a:lvl1pPr marL="0" indent="0" algn="l">
              <a:buNone/>
              <a:defRPr sz="1400" b="1">
                <a:solidFill>
                  <a:schemeClr val="bg2">
                    <a:lumMod val="75000"/>
                  </a:schemeClr>
                </a:solidFill>
                <a:latin typeface="+mn-lt"/>
              </a:defRPr>
            </a:lvl1pPr>
            <a:lvl2pPr marL="457200" indent="0">
              <a:buNone/>
              <a:defRPr sz="1400">
                <a:solidFill>
                  <a:schemeClr val="accent4"/>
                </a:solidFill>
                <a:latin typeface="Avenir Book" panose="02000503020000020003" pitchFamily="2" charset="0"/>
              </a:defRPr>
            </a:lvl2pPr>
            <a:lvl3pPr marL="914400" indent="0">
              <a:buNone/>
              <a:defRPr sz="1200">
                <a:solidFill>
                  <a:schemeClr val="accent4"/>
                </a:solidFill>
                <a:latin typeface="Avenir Book" panose="02000503020000020003" pitchFamily="2" charset="0"/>
              </a:defRPr>
            </a:lvl3pPr>
            <a:lvl4pPr marL="1371600" indent="0">
              <a:buNone/>
              <a:defRPr sz="1100">
                <a:solidFill>
                  <a:schemeClr val="accent4"/>
                </a:solidFill>
                <a:latin typeface="Avenir Book" panose="02000503020000020003" pitchFamily="2" charset="0"/>
              </a:defRPr>
            </a:lvl4pPr>
            <a:lvl5pPr marL="1828800" indent="0">
              <a:buNone/>
              <a:defRPr sz="1100">
                <a:solidFill>
                  <a:schemeClr val="accent4"/>
                </a:solidFill>
                <a:latin typeface="Avenir Book" panose="02000503020000020003" pitchFamily="2" charset="0"/>
              </a:defRPr>
            </a:lvl5pPr>
          </a:lstStyle>
          <a:p>
            <a:pPr lvl="0"/>
            <a:r>
              <a:rPr lang="en-US"/>
              <a:t>Click to edit master</a:t>
            </a:r>
          </a:p>
        </p:txBody>
      </p:sp>
      <p:sp>
        <p:nvSpPr>
          <p:cNvPr id="25" name="Text Placeholder 17">
            <a:extLst>
              <a:ext uri="{FF2B5EF4-FFF2-40B4-BE49-F238E27FC236}">
                <a16:creationId xmlns:a16="http://schemas.microsoft.com/office/drawing/2014/main" id="{E629D646-8650-0249-9329-D5B08275500B}"/>
              </a:ext>
            </a:extLst>
          </p:cNvPr>
          <p:cNvSpPr>
            <a:spLocks noGrp="1"/>
          </p:cNvSpPr>
          <p:nvPr>
            <p:ph type="body" sz="quarter" idx="21" hasCustomPrompt="1"/>
          </p:nvPr>
        </p:nvSpPr>
        <p:spPr>
          <a:xfrm>
            <a:off x="9381744" y="5026714"/>
            <a:ext cx="2332882" cy="274320"/>
          </a:xfrm>
        </p:spPr>
        <p:txBody>
          <a:bodyPr lIns="0">
            <a:noAutofit/>
          </a:bodyPr>
          <a:lstStyle>
            <a:lvl1pPr marL="0" indent="0" algn="l">
              <a:lnSpc>
                <a:spcPct val="100000"/>
              </a:lnSpc>
              <a:buNone/>
              <a:defRPr sz="1400">
                <a:solidFill>
                  <a:schemeClr val="bg2">
                    <a:lumMod val="75000"/>
                  </a:schemeClr>
                </a:solidFill>
                <a:latin typeface="+mn-lt"/>
              </a:defRPr>
            </a:lvl1pPr>
            <a:lvl2pPr marL="457200" indent="0">
              <a:buNone/>
              <a:defRPr sz="1400">
                <a:solidFill>
                  <a:schemeClr val="accent4"/>
                </a:solidFill>
                <a:latin typeface="Avenir Book" panose="02000503020000020003" pitchFamily="2" charset="0"/>
              </a:defRPr>
            </a:lvl2pPr>
            <a:lvl3pPr marL="914400" indent="0">
              <a:buNone/>
              <a:defRPr sz="1200">
                <a:solidFill>
                  <a:schemeClr val="accent4"/>
                </a:solidFill>
                <a:latin typeface="Avenir Book" panose="02000503020000020003" pitchFamily="2" charset="0"/>
              </a:defRPr>
            </a:lvl3pPr>
            <a:lvl4pPr marL="1371600" indent="0">
              <a:buNone/>
              <a:defRPr sz="1100">
                <a:solidFill>
                  <a:schemeClr val="accent4"/>
                </a:solidFill>
                <a:latin typeface="Avenir Book" panose="02000503020000020003" pitchFamily="2" charset="0"/>
              </a:defRPr>
            </a:lvl4pPr>
            <a:lvl5pPr marL="1828800" indent="0">
              <a:buNone/>
              <a:defRPr sz="1100">
                <a:solidFill>
                  <a:schemeClr val="accent4"/>
                </a:solidFill>
                <a:latin typeface="Avenir Book" panose="02000503020000020003" pitchFamily="2" charset="0"/>
              </a:defRPr>
            </a:lvl5pPr>
          </a:lstStyle>
          <a:p>
            <a:pPr lvl="0"/>
            <a:r>
              <a:rPr lang="en-US"/>
              <a:t>Click to edit master</a:t>
            </a:r>
          </a:p>
        </p:txBody>
      </p:sp>
      <p:sp>
        <p:nvSpPr>
          <p:cNvPr id="29" name="Rectangle 28">
            <a:extLst>
              <a:ext uri="{FF2B5EF4-FFF2-40B4-BE49-F238E27FC236}">
                <a16:creationId xmlns:a16="http://schemas.microsoft.com/office/drawing/2014/main" id="{B12E59B1-A6F6-694C-A6E9-74D1D17DFAA8}"/>
              </a:ext>
            </a:extLst>
          </p:cNvPr>
          <p:cNvSpPr/>
          <p:nvPr userDrawn="1"/>
        </p:nvSpPr>
        <p:spPr>
          <a:xfrm>
            <a:off x="-5326" y="0"/>
            <a:ext cx="12208042" cy="1728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ooter Placeholder 2">
            <a:extLst>
              <a:ext uri="{FF2B5EF4-FFF2-40B4-BE49-F238E27FC236}">
                <a16:creationId xmlns:a16="http://schemas.microsoft.com/office/drawing/2014/main" id="{012CB6C2-8938-6442-8261-95818D6B720D}"/>
              </a:ext>
            </a:extLst>
          </p:cNvPr>
          <p:cNvSpPr>
            <a:spLocks noGrp="1"/>
          </p:cNvSpPr>
          <p:nvPr>
            <p:ph type="ftr" sz="quarter" idx="22"/>
          </p:nvPr>
        </p:nvSpPr>
        <p:spPr>
          <a:xfrm>
            <a:off x="4038600" y="6356350"/>
            <a:ext cx="4114800" cy="365125"/>
          </a:xfrm>
        </p:spPr>
        <p:txBody>
          <a:bodyPr/>
          <a:lstStyle>
            <a:lvl1pPr algn="ctr">
              <a:defRPr>
                <a:solidFill>
                  <a:schemeClr val="accent4"/>
                </a:solidFill>
                <a:latin typeface="+mn-lt"/>
              </a:defRPr>
            </a:lvl1pPr>
          </a:lstStyle>
          <a:p>
            <a:r>
              <a:rPr lang="en-US" dirty="0"/>
              <a:t>PITCH DECK</a:t>
            </a:r>
          </a:p>
        </p:txBody>
      </p:sp>
      <p:sp>
        <p:nvSpPr>
          <p:cNvPr id="39" name="Date Placeholder 3">
            <a:extLst>
              <a:ext uri="{FF2B5EF4-FFF2-40B4-BE49-F238E27FC236}">
                <a16:creationId xmlns:a16="http://schemas.microsoft.com/office/drawing/2014/main" id="{A85C6B76-F9A5-5F42-9C52-6FB7B7784141}"/>
              </a:ext>
            </a:extLst>
          </p:cNvPr>
          <p:cNvSpPr>
            <a:spLocks noGrp="1"/>
          </p:cNvSpPr>
          <p:nvPr>
            <p:ph type="dt" sz="half" idx="23"/>
          </p:nvPr>
        </p:nvSpPr>
        <p:spPr>
          <a:xfrm>
            <a:off x="10285388" y="6356350"/>
            <a:ext cx="1429283" cy="365125"/>
          </a:xfrm>
          <a:prstGeom prst="rect">
            <a:avLst/>
          </a:prstGeom>
        </p:spPr>
        <p:txBody>
          <a:bodyPr anchor="ctr"/>
          <a:lstStyle>
            <a:lvl1pPr algn="r">
              <a:defRPr sz="1200">
                <a:solidFill>
                  <a:schemeClr val="accent4"/>
                </a:solidFill>
                <a:latin typeface="+mn-lt"/>
              </a:defRPr>
            </a:lvl1pPr>
          </a:lstStyle>
          <a:p>
            <a:r>
              <a:rPr lang="en-US"/>
              <a:t>6/15/XX</a:t>
            </a:r>
            <a:endParaRPr lang="en-US" dirty="0"/>
          </a:p>
        </p:txBody>
      </p:sp>
      <p:sp>
        <p:nvSpPr>
          <p:cNvPr id="40" name="Slide Number Placeholder 5">
            <a:extLst>
              <a:ext uri="{FF2B5EF4-FFF2-40B4-BE49-F238E27FC236}">
                <a16:creationId xmlns:a16="http://schemas.microsoft.com/office/drawing/2014/main" id="{C2936759-3855-E144-8703-79F4224F2268}"/>
              </a:ext>
            </a:extLst>
          </p:cNvPr>
          <p:cNvSpPr>
            <a:spLocks noGrp="1"/>
          </p:cNvSpPr>
          <p:nvPr>
            <p:ph type="sldNum" sz="quarter" idx="24"/>
          </p:nvPr>
        </p:nvSpPr>
        <p:spPr>
          <a:xfrm>
            <a:off x="492917" y="6356350"/>
            <a:ext cx="1104900" cy="365125"/>
          </a:xfrm>
          <a:prstGeom prst="rect">
            <a:avLst/>
          </a:prstGeom>
        </p:spPr>
        <p:txBody>
          <a:bodyPr lIns="91440" anchor="ctr"/>
          <a:lstStyle>
            <a:lvl1pPr>
              <a:defRPr sz="1200">
                <a:solidFill>
                  <a:schemeClr val="accent4"/>
                </a:solidFill>
                <a:latin typeface="+mn-lt"/>
              </a:defRPr>
            </a:lvl1pPr>
          </a:lstStyle>
          <a:p>
            <a:fld id="{D156BFF5-A11A-234E-A308-E7366A28581C}" type="slidenum">
              <a:rPr lang="en-US" smtClean="0"/>
              <a:pPr/>
              <a:t>‹#›</a:t>
            </a:fld>
            <a:endParaRPr lang="en-US" dirty="0"/>
          </a:p>
        </p:txBody>
      </p:sp>
      <p:sp>
        <p:nvSpPr>
          <p:cNvPr id="42" name="Title 1">
            <a:extLst>
              <a:ext uri="{FF2B5EF4-FFF2-40B4-BE49-F238E27FC236}">
                <a16:creationId xmlns:a16="http://schemas.microsoft.com/office/drawing/2014/main" id="{8FE32960-3616-C44A-82B2-EE3A9BC5FC0A}"/>
              </a:ext>
            </a:extLst>
          </p:cNvPr>
          <p:cNvSpPr>
            <a:spLocks noGrp="1"/>
          </p:cNvSpPr>
          <p:nvPr>
            <p:ph type="title"/>
          </p:nvPr>
        </p:nvSpPr>
        <p:spPr>
          <a:xfrm>
            <a:off x="492917" y="365125"/>
            <a:ext cx="11221755" cy="1143645"/>
          </a:xfrm>
        </p:spPr>
        <p:txBody>
          <a:bodyPr>
            <a:normAutofit/>
          </a:bodyPr>
          <a:lstStyle>
            <a:lvl1pPr>
              <a:defRPr sz="5400">
                <a:solidFill>
                  <a:schemeClr val="bg2">
                    <a:lumMod val="75000"/>
                  </a:schemeClr>
                </a:solidFill>
                <a:latin typeface="+mj-lt"/>
              </a:defRPr>
            </a:lvl1pPr>
          </a:lstStyle>
          <a:p>
            <a:r>
              <a:rPr lang="en-US" dirty="0"/>
              <a:t>Click to edit Master title style</a:t>
            </a:r>
          </a:p>
        </p:txBody>
      </p:sp>
    </p:spTree>
    <p:extLst>
      <p:ext uri="{BB962C8B-B14F-4D97-AF65-F5344CB8AC3E}">
        <p14:creationId xmlns:p14="http://schemas.microsoft.com/office/powerpoint/2010/main" val="341531205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8 Photo">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C4839BE7-AF0B-364A-9D3D-497DCD209D1B}"/>
              </a:ext>
            </a:extLst>
          </p:cNvPr>
          <p:cNvSpPr/>
          <p:nvPr userDrawn="1"/>
        </p:nvSpPr>
        <p:spPr>
          <a:xfrm>
            <a:off x="-5326" y="0"/>
            <a:ext cx="12197326" cy="1728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Picture Placeholder 6">
            <a:extLst>
              <a:ext uri="{FF2B5EF4-FFF2-40B4-BE49-F238E27FC236}">
                <a16:creationId xmlns:a16="http://schemas.microsoft.com/office/drawing/2014/main" id="{7D3B8D75-6B10-9447-B5A5-915564B149B8}"/>
              </a:ext>
            </a:extLst>
          </p:cNvPr>
          <p:cNvSpPr>
            <a:spLocks noGrp="1" noChangeAspect="1"/>
          </p:cNvSpPr>
          <p:nvPr>
            <p:ph type="pic" sz="quarter" idx="10"/>
          </p:nvPr>
        </p:nvSpPr>
        <p:spPr>
          <a:xfrm>
            <a:off x="576072" y="2120239"/>
            <a:ext cx="1097280" cy="1097280"/>
          </a:xfrm>
        </p:spPr>
        <p:txBody>
          <a:bodyPr anchor="ctr">
            <a:normAutofit/>
          </a:bodyPr>
          <a:lstStyle>
            <a:lvl1pPr marL="0" indent="0" algn="ctr">
              <a:spcBef>
                <a:spcPts val="0"/>
              </a:spcBef>
              <a:buNone/>
              <a:defRPr sz="800">
                <a:latin typeface="+mn-lt"/>
              </a:defRPr>
            </a:lvl1pPr>
          </a:lstStyle>
          <a:p>
            <a:endParaRPr lang="en-US" dirty="0"/>
          </a:p>
        </p:txBody>
      </p:sp>
      <p:sp>
        <p:nvSpPr>
          <p:cNvPr id="18" name="Text Placeholder 17">
            <a:extLst>
              <a:ext uri="{FF2B5EF4-FFF2-40B4-BE49-F238E27FC236}">
                <a16:creationId xmlns:a16="http://schemas.microsoft.com/office/drawing/2014/main" id="{203C2A7B-004A-6944-9A08-8A5A14288742}"/>
              </a:ext>
            </a:extLst>
          </p:cNvPr>
          <p:cNvSpPr>
            <a:spLocks noGrp="1"/>
          </p:cNvSpPr>
          <p:nvPr>
            <p:ph type="body" sz="quarter" idx="14" hasCustomPrompt="1"/>
          </p:nvPr>
        </p:nvSpPr>
        <p:spPr>
          <a:xfrm>
            <a:off x="576072" y="3344165"/>
            <a:ext cx="2103120" cy="274320"/>
          </a:xfrm>
        </p:spPr>
        <p:txBody>
          <a:bodyPr lIns="0" anchor="ctr" anchorCtr="0">
            <a:noAutofit/>
          </a:bodyPr>
          <a:lstStyle>
            <a:lvl1pPr marL="0" indent="0" algn="l">
              <a:buNone/>
              <a:defRPr sz="1400" b="1">
                <a:solidFill>
                  <a:schemeClr val="bg2">
                    <a:lumMod val="75000"/>
                  </a:schemeClr>
                </a:solidFill>
                <a:latin typeface="+mn-lt"/>
              </a:defRPr>
            </a:lvl1pPr>
            <a:lvl2pPr marL="457200" indent="0">
              <a:buNone/>
              <a:defRPr sz="1400">
                <a:solidFill>
                  <a:schemeClr val="accent4"/>
                </a:solidFill>
                <a:latin typeface="Avenir Book" panose="02000503020000020003" pitchFamily="2" charset="0"/>
              </a:defRPr>
            </a:lvl2pPr>
            <a:lvl3pPr marL="914400" indent="0">
              <a:buNone/>
              <a:defRPr sz="1200">
                <a:solidFill>
                  <a:schemeClr val="accent4"/>
                </a:solidFill>
                <a:latin typeface="Avenir Book" panose="02000503020000020003" pitchFamily="2" charset="0"/>
              </a:defRPr>
            </a:lvl3pPr>
            <a:lvl4pPr marL="1371600" indent="0">
              <a:buNone/>
              <a:defRPr sz="1100">
                <a:solidFill>
                  <a:schemeClr val="accent4"/>
                </a:solidFill>
                <a:latin typeface="Avenir Book" panose="02000503020000020003" pitchFamily="2" charset="0"/>
              </a:defRPr>
            </a:lvl4pPr>
            <a:lvl5pPr marL="1828800" indent="0">
              <a:buNone/>
              <a:defRPr sz="1100">
                <a:solidFill>
                  <a:schemeClr val="accent4"/>
                </a:solidFill>
                <a:latin typeface="Avenir Book" panose="02000503020000020003" pitchFamily="2" charset="0"/>
              </a:defRPr>
            </a:lvl5pPr>
          </a:lstStyle>
          <a:p>
            <a:pPr lvl="0"/>
            <a:r>
              <a:rPr lang="en-US"/>
              <a:t>Click to edit master</a:t>
            </a:r>
          </a:p>
        </p:txBody>
      </p:sp>
      <p:sp>
        <p:nvSpPr>
          <p:cNvPr id="19" name="Text Placeholder 17">
            <a:extLst>
              <a:ext uri="{FF2B5EF4-FFF2-40B4-BE49-F238E27FC236}">
                <a16:creationId xmlns:a16="http://schemas.microsoft.com/office/drawing/2014/main" id="{6EF996A9-9D54-1B4A-AD33-90E32A3ABD05}"/>
              </a:ext>
            </a:extLst>
          </p:cNvPr>
          <p:cNvSpPr>
            <a:spLocks noGrp="1"/>
          </p:cNvSpPr>
          <p:nvPr>
            <p:ph type="body" sz="quarter" idx="15" hasCustomPrompt="1"/>
          </p:nvPr>
        </p:nvSpPr>
        <p:spPr>
          <a:xfrm>
            <a:off x="576072" y="3642434"/>
            <a:ext cx="2103120" cy="274320"/>
          </a:xfrm>
        </p:spPr>
        <p:txBody>
          <a:bodyPr lIns="0">
            <a:noAutofit/>
          </a:bodyPr>
          <a:lstStyle>
            <a:lvl1pPr marL="0" indent="0" algn="l">
              <a:buNone/>
              <a:defRPr sz="1400" b="0">
                <a:solidFill>
                  <a:schemeClr val="bg2">
                    <a:lumMod val="75000"/>
                  </a:schemeClr>
                </a:solidFill>
                <a:latin typeface="+mn-lt"/>
              </a:defRPr>
            </a:lvl1pPr>
            <a:lvl2pPr marL="457200" indent="0">
              <a:buNone/>
              <a:defRPr sz="1400">
                <a:solidFill>
                  <a:schemeClr val="accent4"/>
                </a:solidFill>
                <a:latin typeface="Avenir Book" panose="02000503020000020003" pitchFamily="2" charset="0"/>
              </a:defRPr>
            </a:lvl2pPr>
            <a:lvl3pPr marL="914400" indent="0">
              <a:buNone/>
              <a:defRPr sz="1200">
                <a:solidFill>
                  <a:schemeClr val="accent4"/>
                </a:solidFill>
                <a:latin typeface="Avenir Book" panose="02000503020000020003" pitchFamily="2" charset="0"/>
              </a:defRPr>
            </a:lvl3pPr>
            <a:lvl4pPr marL="1371600" indent="0">
              <a:buNone/>
              <a:defRPr sz="1100">
                <a:solidFill>
                  <a:schemeClr val="accent4"/>
                </a:solidFill>
                <a:latin typeface="Avenir Book" panose="02000503020000020003" pitchFamily="2" charset="0"/>
              </a:defRPr>
            </a:lvl4pPr>
            <a:lvl5pPr marL="1828800" indent="0">
              <a:buNone/>
              <a:defRPr sz="1100">
                <a:solidFill>
                  <a:schemeClr val="accent4"/>
                </a:solidFill>
                <a:latin typeface="Avenir Book" panose="02000503020000020003" pitchFamily="2" charset="0"/>
              </a:defRPr>
            </a:lvl5pPr>
          </a:lstStyle>
          <a:p>
            <a:pPr lvl="0"/>
            <a:r>
              <a:rPr lang="en-US"/>
              <a:t>Click to edit master</a:t>
            </a:r>
          </a:p>
        </p:txBody>
      </p:sp>
      <p:sp>
        <p:nvSpPr>
          <p:cNvPr id="28" name="Picture Placeholder 6">
            <a:extLst>
              <a:ext uri="{FF2B5EF4-FFF2-40B4-BE49-F238E27FC236}">
                <a16:creationId xmlns:a16="http://schemas.microsoft.com/office/drawing/2014/main" id="{6BB2E4EC-B8A1-CD41-9057-9AE6A7882BB2}"/>
              </a:ext>
            </a:extLst>
          </p:cNvPr>
          <p:cNvSpPr>
            <a:spLocks noGrp="1" noChangeAspect="1"/>
          </p:cNvSpPr>
          <p:nvPr>
            <p:ph type="pic" sz="quarter" idx="16"/>
          </p:nvPr>
        </p:nvSpPr>
        <p:spPr>
          <a:xfrm>
            <a:off x="3557016" y="2120239"/>
            <a:ext cx="1097280" cy="1097280"/>
          </a:xfrm>
        </p:spPr>
        <p:txBody>
          <a:bodyPr anchor="ctr">
            <a:normAutofit/>
          </a:bodyPr>
          <a:lstStyle>
            <a:lvl1pPr marL="0" indent="0" algn="ctr">
              <a:spcBef>
                <a:spcPts val="0"/>
              </a:spcBef>
              <a:buNone/>
              <a:defRPr sz="800">
                <a:latin typeface="+mn-lt"/>
              </a:defRPr>
            </a:lvl1pPr>
          </a:lstStyle>
          <a:p>
            <a:endParaRPr lang="en-US" dirty="0"/>
          </a:p>
        </p:txBody>
      </p:sp>
      <p:sp>
        <p:nvSpPr>
          <p:cNvPr id="30" name="Text Placeholder 17">
            <a:extLst>
              <a:ext uri="{FF2B5EF4-FFF2-40B4-BE49-F238E27FC236}">
                <a16:creationId xmlns:a16="http://schemas.microsoft.com/office/drawing/2014/main" id="{CB8AD6F6-1B62-494C-8767-CC218F0E490B}"/>
              </a:ext>
            </a:extLst>
          </p:cNvPr>
          <p:cNvSpPr>
            <a:spLocks noGrp="1"/>
          </p:cNvSpPr>
          <p:nvPr>
            <p:ph type="body" sz="quarter" idx="17" hasCustomPrompt="1"/>
          </p:nvPr>
        </p:nvSpPr>
        <p:spPr>
          <a:xfrm>
            <a:off x="3557016" y="3344165"/>
            <a:ext cx="2103120" cy="274320"/>
          </a:xfrm>
        </p:spPr>
        <p:txBody>
          <a:bodyPr lIns="0" anchor="ctr" anchorCtr="0">
            <a:noAutofit/>
          </a:bodyPr>
          <a:lstStyle>
            <a:lvl1pPr marL="0" indent="0" algn="l">
              <a:buNone/>
              <a:defRPr sz="1400" b="1">
                <a:solidFill>
                  <a:schemeClr val="bg2">
                    <a:lumMod val="75000"/>
                  </a:schemeClr>
                </a:solidFill>
                <a:latin typeface="+mn-lt"/>
              </a:defRPr>
            </a:lvl1pPr>
            <a:lvl2pPr marL="457200" indent="0">
              <a:buNone/>
              <a:defRPr sz="1400">
                <a:solidFill>
                  <a:schemeClr val="accent4"/>
                </a:solidFill>
                <a:latin typeface="Avenir Book" panose="02000503020000020003" pitchFamily="2" charset="0"/>
              </a:defRPr>
            </a:lvl2pPr>
            <a:lvl3pPr marL="914400" indent="0">
              <a:buNone/>
              <a:defRPr sz="1200">
                <a:solidFill>
                  <a:schemeClr val="accent4"/>
                </a:solidFill>
                <a:latin typeface="Avenir Book" panose="02000503020000020003" pitchFamily="2" charset="0"/>
              </a:defRPr>
            </a:lvl3pPr>
            <a:lvl4pPr marL="1371600" indent="0">
              <a:buNone/>
              <a:defRPr sz="1100">
                <a:solidFill>
                  <a:schemeClr val="accent4"/>
                </a:solidFill>
                <a:latin typeface="Avenir Book" panose="02000503020000020003" pitchFamily="2" charset="0"/>
              </a:defRPr>
            </a:lvl4pPr>
            <a:lvl5pPr marL="1828800" indent="0">
              <a:buNone/>
              <a:defRPr sz="1100">
                <a:solidFill>
                  <a:schemeClr val="accent4"/>
                </a:solidFill>
                <a:latin typeface="Avenir Book" panose="02000503020000020003" pitchFamily="2" charset="0"/>
              </a:defRPr>
            </a:lvl5pPr>
          </a:lstStyle>
          <a:p>
            <a:pPr lvl="0"/>
            <a:r>
              <a:rPr lang="en-US"/>
              <a:t>Click to edit master</a:t>
            </a:r>
          </a:p>
        </p:txBody>
      </p:sp>
      <p:sp>
        <p:nvSpPr>
          <p:cNvPr id="31" name="Text Placeholder 17">
            <a:extLst>
              <a:ext uri="{FF2B5EF4-FFF2-40B4-BE49-F238E27FC236}">
                <a16:creationId xmlns:a16="http://schemas.microsoft.com/office/drawing/2014/main" id="{7A812F38-0F8B-6444-AD60-2F65D017B27C}"/>
              </a:ext>
            </a:extLst>
          </p:cNvPr>
          <p:cNvSpPr>
            <a:spLocks noGrp="1"/>
          </p:cNvSpPr>
          <p:nvPr>
            <p:ph type="body" sz="quarter" idx="18" hasCustomPrompt="1"/>
          </p:nvPr>
        </p:nvSpPr>
        <p:spPr>
          <a:xfrm>
            <a:off x="3557016" y="3642434"/>
            <a:ext cx="2103120" cy="274320"/>
          </a:xfrm>
        </p:spPr>
        <p:txBody>
          <a:bodyPr lIns="0">
            <a:noAutofit/>
          </a:bodyPr>
          <a:lstStyle>
            <a:lvl1pPr marL="0" indent="0" algn="l">
              <a:buNone/>
              <a:defRPr sz="1400" b="0">
                <a:solidFill>
                  <a:schemeClr val="bg2">
                    <a:lumMod val="75000"/>
                  </a:schemeClr>
                </a:solidFill>
                <a:latin typeface="+mn-lt"/>
              </a:defRPr>
            </a:lvl1pPr>
            <a:lvl2pPr marL="457200" indent="0">
              <a:buNone/>
              <a:defRPr sz="1400">
                <a:solidFill>
                  <a:schemeClr val="accent4"/>
                </a:solidFill>
                <a:latin typeface="Avenir Book" panose="02000503020000020003" pitchFamily="2" charset="0"/>
              </a:defRPr>
            </a:lvl2pPr>
            <a:lvl3pPr marL="914400" indent="0">
              <a:buNone/>
              <a:defRPr sz="1200">
                <a:solidFill>
                  <a:schemeClr val="accent4"/>
                </a:solidFill>
                <a:latin typeface="Avenir Book" panose="02000503020000020003" pitchFamily="2" charset="0"/>
              </a:defRPr>
            </a:lvl3pPr>
            <a:lvl4pPr marL="1371600" indent="0">
              <a:buNone/>
              <a:defRPr sz="1100">
                <a:solidFill>
                  <a:schemeClr val="accent4"/>
                </a:solidFill>
                <a:latin typeface="Avenir Book" panose="02000503020000020003" pitchFamily="2" charset="0"/>
              </a:defRPr>
            </a:lvl4pPr>
            <a:lvl5pPr marL="1828800" indent="0">
              <a:buNone/>
              <a:defRPr sz="1100">
                <a:solidFill>
                  <a:schemeClr val="accent4"/>
                </a:solidFill>
                <a:latin typeface="Avenir Book" panose="02000503020000020003" pitchFamily="2" charset="0"/>
              </a:defRPr>
            </a:lvl5pPr>
          </a:lstStyle>
          <a:p>
            <a:pPr lvl="0"/>
            <a:r>
              <a:rPr lang="en-US"/>
              <a:t>Click to edit master</a:t>
            </a:r>
          </a:p>
        </p:txBody>
      </p:sp>
      <p:sp>
        <p:nvSpPr>
          <p:cNvPr id="32" name="Picture Placeholder 6">
            <a:extLst>
              <a:ext uri="{FF2B5EF4-FFF2-40B4-BE49-F238E27FC236}">
                <a16:creationId xmlns:a16="http://schemas.microsoft.com/office/drawing/2014/main" id="{3A006211-ACE1-FE46-9F10-A3D8E80651A2}"/>
              </a:ext>
            </a:extLst>
          </p:cNvPr>
          <p:cNvSpPr>
            <a:spLocks noGrp="1" noChangeAspect="1"/>
          </p:cNvSpPr>
          <p:nvPr>
            <p:ph type="pic" sz="quarter" idx="19"/>
          </p:nvPr>
        </p:nvSpPr>
        <p:spPr>
          <a:xfrm>
            <a:off x="6556248" y="2120239"/>
            <a:ext cx="1097280" cy="1097280"/>
          </a:xfrm>
        </p:spPr>
        <p:txBody>
          <a:bodyPr anchor="ctr">
            <a:normAutofit/>
          </a:bodyPr>
          <a:lstStyle>
            <a:lvl1pPr marL="0" indent="0" algn="ctr">
              <a:spcBef>
                <a:spcPts val="0"/>
              </a:spcBef>
              <a:buNone/>
              <a:defRPr sz="800">
                <a:latin typeface="+mn-lt"/>
              </a:defRPr>
            </a:lvl1pPr>
          </a:lstStyle>
          <a:p>
            <a:endParaRPr lang="en-US" dirty="0"/>
          </a:p>
        </p:txBody>
      </p:sp>
      <p:sp>
        <p:nvSpPr>
          <p:cNvPr id="34" name="Text Placeholder 17">
            <a:extLst>
              <a:ext uri="{FF2B5EF4-FFF2-40B4-BE49-F238E27FC236}">
                <a16:creationId xmlns:a16="http://schemas.microsoft.com/office/drawing/2014/main" id="{1629A601-A52F-B84C-8138-62D4E4BB4BFC}"/>
              </a:ext>
            </a:extLst>
          </p:cNvPr>
          <p:cNvSpPr>
            <a:spLocks noGrp="1"/>
          </p:cNvSpPr>
          <p:nvPr>
            <p:ph type="body" sz="quarter" idx="20" hasCustomPrompt="1"/>
          </p:nvPr>
        </p:nvSpPr>
        <p:spPr>
          <a:xfrm>
            <a:off x="6556248" y="3344165"/>
            <a:ext cx="2103120" cy="274320"/>
          </a:xfrm>
        </p:spPr>
        <p:txBody>
          <a:bodyPr lIns="0" anchor="ctr" anchorCtr="0">
            <a:noAutofit/>
          </a:bodyPr>
          <a:lstStyle>
            <a:lvl1pPr marL="0" indent="0" algn="l">
              <a:buNone/>
              <a:defRPr sz="1400" b="1">
                <a:solidFill>
                  <a:schemeClr val="bg2">
                    <a:lumMod val="75000"/>
                  </a:schemeClr>
                </a:solidFill>
                <a:latin typeface="+mn-lt"/>
              </a:defRPr>
            </a:lvl1pPr>
            <a:lvl2pPr marL="457200" indent="0">
              <a:buNone/>
              <a:defRPr sz="1400">
                <a:solidFill>
                  <a:schemeClr val="accent4"/>
                </a:solidFill>
                <a:latin typeface="Avenir Book" panose="02000503020000020003" pitchFamily="2" charset="0"/>
              </a:defRPr>
            </a:lvl2pPr>
            <a:lvl3pPr marL="914400" indent="0">
              <a:buNone/>
              <a:defRPr sz="1200">
                <a:solidFill>
                  <a:schemeClr val="accent4"/>
                </a:solidFill>
                <a:latin typeface="Avenir Book" panose="02000503020000020003" pitchFamily="2" charset="0"/>
              </a:defRPr>
            </a:lvl3pPr>
            <a:lvl4pPr marL="1371600" indent="0">
              <a:buNone/>
              <a:defRPr sz="1100">
                <a:solidFill>
                  <a:schemeClr val="accent4"/>
                </a:solidFill>
                <a:latin typeface="Avenir Book" panose="02000503020000020003" pitchFamily="2" charset="0"/>
              </a:defRPr>
            </a:lvl4pPr>
            <a:lvl5pPr marL="1828800" indent="0">
              <a:buNone/>
              <a:defRPr sz="1100">
                <a:solidFill>
                  <a:schemeClr val="accent4"/>
                </a:solidFill>
                <a:latin typeface="Avenir Book" panose="02000503020000020003" pitchFamily="2" charset="0"/>
              </a:defRPr>
            </a:lvl5pPr>
          </a:lstStyle>
          <a:p>
            <a:pPr lvl="0"/>
            <a:r>
              <a:rPr lang="en-US"/>
              <a:t>Click to edit master</a:t>
            </a:r>
          </a:p>
        </p:txBody>
      </p:sp>
      <p:sp>
        <p:nvSpPr>
          <p:cNvPr id="35" name="Text Placeholder 17">
            <a:extLst>
              <a:ext uri="{FF2B5EF4-FFF2-40B4-BE49-F238E27FC236}">
                <a16:creationId xmlns:a16="http://schemas.microsoft.com/office/drawing/2014/main" id="{5AA874B1-682E-8846-A923-D1F12920B9F5}"/>
              </a:ext>
            </a:extLst>
          </p:cNvPr>
          <p:cNvSpPr>
            <a:spLocks noGrp="1"/>
          </p:cNvSpPr>
          <p:nvPr>
            <p:ph type="body" sz="quarter" idx="21" hasCustomPrompt="1"/>
          </p:nvPr>
        </p:nvSpPr>
        <p:spPr>
          <a:xfrm>
            <a:off x="6556248" y="3642434"/>
            <a:ext cx="2103120" cy="274320"/>
          </a:xfrm>
        </p:spPr>
        <p:txBody>
          <a:bodyPr lIns="0">
            <a:noAutofit/>
          </a:bodyPr>
          <a:lstStyle>
            <a:lvl1pPr marL="0" indent="0" algn="l">
              <a:buNone/>
              <a:defRPr sz="1400" b="0">
                <a:solidFill>
                  <a:schemeClr val="bg2">
                    <a:lumMod val="75000"/>
                  </a:schemeClr>
                </a:solidFill>
                <a:latin typeface="+mn-lt"/>
              </a:defRPr>
            </a:lvl1pPr>
            <a:lvl2pPr marL="457200" indent="0">
              <a:buNone/>
              <a:defRPr sz="1400">
                <a:solidFill>
                  <a:schemeClr val="accent4"/>
                </a:solidFill>
                <a:latin typeface="Avenir Book" panose="02000503020000020003" pitchFamily="2" charset="0"/>
              </a:defRPr>
            </a:lvl2pPr>
            <a:lvl3pPr marL="914400" indent="0">
              <a:buNone/>
              <a:defRPr sz="1200">
                <a:solidFill>
                  <a:schemeClr val="accent4"/>
                </a:solidFill>
                <a:latin typeface="Avenir Book" panose="02000503020000020003" pitchFamily="2" charset="0"/>
              </a:defRPr>
            </a:lvl3pPr>
            <a:lvl4pPr marL="1371600" indent="0">
              <a:buNone/>
              <a:defRPr sz="1100">
                <a:solidFill>
                  <a:schemeClr val="accent4"/>
                </a:solidFill>
                <a:latin typeface="Avenir Book" panose="02000503020000020003" pitchFamily="2" charset="0"/>
              </a:defRPr>
            </a:lvl4pPr>
            <a:lvl5pPr marL="1828800" indent="0">
              <a:buNone/>
              <a:defRPr sz="1100">
                <a:solidFill>
                  <a:schemeClr val="accent4"/>
                </a:solidFill>
                <a:latin typeface="Avenir Book" panose="02000503020000020003" pitchFamily="2" charset="0"/>
              </a:defRPr>
            </a:lvl5pPr>
          </a:lstStyle>
          <a:p>
            <a:pPr lvl="0"/>
            <a:r>
              <a:rPr lang="en-US"/>
              <a:t>Click to edit master</a:t>
            </a:r>
          </a:p>
        </p:txBody>
      </p:sp>
      <p:sp>
        <p:nvSpPr>
          <p:cNvPr id="36" name="Picture Placeholder 6">
            <a:extLst>
              <a:ext uri="{FF2B5EF4-FFF2-40B4-BE49-F238E27FC236}">
                <a16:creationId xmlns:a16="http://schemas.microsoft.com/office/drawing/2014/main" id="{9D6FBD27-4D0C-784C-8752-36876C0C0E82}"/>
              </a:ext>
            </a:extLst>
          </p:cNvPr>
          <p:cNvSpPr>
            <a:spLocks noGrp="1" noChangeAspect="1"/>
          </p:cNvSpPr>
          <p:nvPr>
            <p:ph type="pic" sz="quarter" idx="22"/>
          </p:nvPr>
        </p:nvSpPr>
        <p:spPr>
          <a:xfrm>
            <a:off x="9601200" y="2120239"/>
            <a:ext cx="1097280" cy="1097280"/>
          </a:xfrm>
        </p:spPr>
        <p:txBody>
          <a:bodyPr anchor="ctr">
            <a:normAutofit/>
          </a:bodyPr>
          <a:lstStyle>
            <a:lvl1pPr marL="0" indent="0" algn="ctr">
              <a:spcBef>
                <a:spcPts val="0"/>
              </a:spcBef>
              <a:buNone/>
              <a:defRPr sz="800">
                <a:latin typeface="+mn-lt"/>
              </a:defRPr>
            </a:lvl1pPr>
          </a:lstStyle>
          <a:p>
            <a:endParaRPr lang="en-US" dirty="0"/>
          </a:p>
        </p:txBody>
      </p:sp>
      <p:sp>
        <p:nvSpPr>
          <p:cNvPr id="38" name="Text Placeholder 17">
            <a:extLst>
              <a:ext uri="{FF2B5EF4-FFF2-40B4-BE49-F238E27FC236}">
                <a16:creationId xmlns:a16="http://schemas.microsoft.com/office/drawing/2014/main" id="{6DCEB387-598F-6945-AF2B-1145D25DF9E9}"/>
              </a:ext>
            </a:extLst>
          </p:cNvPr>
          <p:cNvSpPr>
            <a:spLocks noGrp="1"/>
          </p:cNvSpPr>
          <p:nvPr>
            <p:ph type="body" sz="quarter" idx="23" hasCustomPrompt="1"/>
          </p:nvPr>
        </p:nvSpPr>
        <p:spPr>
          <a:xfrm>
            <a:off x="9601200" y="3344165"/>
            <a:ext cx="2103120" cy="274320"/>
          </a:xfrm>
        </p:spPr>
        <p:txBody>
          <a:bodyPr lIns="0" anchor="ctr" anchorCtr="0">
            <a:noAutofit/>
          </a:bodyPr>
          <a:lstStyle>
            <a:lvl1pPr marL="0" indent="0" algn="l">
              <a:buNone/>
              <a:defRPr sz="1400" b="1">
                <a:solidFill>
                  <a:schemeClr val="bg2">
                    <a:lumMod val="75000"/>
                  </a:schemeClr>
                </a:solidFill>
                <a:latin typeface="+mn-lt"/>
              </a:defRPr>
            </a:lvl1pPr>
            <a:lvl2pPr marL="457200" indent="0">
              <a:buNone/>
              <a:defRPr sz="1400">
                <a:solidFill>
                  <a:schemeClr val="accent4"/>
                </a:solidFill>
                <a:latin typeface="Avenir Book" panose="02000503020000020003" pitchFamily="2" charset="0"/>
              </a:defRPr>
            </a:lvl2pPr>
            <a:lvl3pPr marL="914400" indent="0">
              <a:buNone/>
              <a:defRPr sz="1200">
                <a:solidFill>
                  <a:schemeClr val="accent4"/>
                </a:solidFill>
                <a:latin typeface="Avenir Book" panose="02000503020000020003" pitchFamily="2" charset="0"/>
              </a:defRPr>
            </a:lvl3pPr>
            <a:lvl4pPr marL="1371600" indent="0">
              <a:buNone/>
              <a:defRPr sz="1100">
                <a:solidFill>
                  <a:schemeClr val="accent4"/>
                </a:solidFill>
                <a:latin typeface="Avenir Book" panose="02000503020000020003" pitchFamily="2" charset="0"/>
              </a:defRPr>
            </a:lvl4pPr>
            <a:lvl5pPr marL="1828800" indent="0">
              <a:buNone/>
              <a:defRPr sz="1100">
                <a:solidFill>
                  <a:schemeClr val="accent4"/>
                </a:solidFill>
                <a:latin typeface="Avenir Book" panose="02000503020000020003" pitchFamily="2" charset="0"/>
              </a:defRPr>
            </a:lvl5pPr>
          </a:lstStyle>
          <a:p>
            <a:pPr lvl="0"/>
            <a:r>
              <a:rPr lang="en-US"/>
              <a:t>Click to edit master</a:t>
            </a:r>
          </a:p>
        </p:txBody>
      </p:sp>
      <p:sp>
        <p:nvSpPr>
          <p:cNvPr id="39" name="Text Placeholder 17">
            <a:extLst>
              <a:ext uri="{FF2B5EF4-FFF2-40B4-BE49-F238E27FC236}">
                <a16:creationId xmlns:a16="http://schemas.microsoft.com/office/drawing/2014/main" id="{FB68E8FC-0520-4544-AFF4-3642E9F0C299}"/>
              </a:ext>
            </a:extLst>
          </p:cNvPr>
          <p:cNvSpPr>
            <a:spLocks noGrp="1"/>
          </p:cNvSpPr>
          <p:nvPr>
            <p:ph type="body" sz="quarter" idx="24" hasCustomPrompt="1"/>
          </p:nvPr>
        </p:nvSpPr>
        <p:spPr>
          <a:xfrm>
            <a:off x="9601200" y="3642434"/>
            <a:ext cx="2103120" cy="274320"/>
          </a:xfrm>
        </p:spPr>
        <p:txBody>
          <a:bodyPr lIns="0">
            <a:noAutofit/>
          </a:bodyPr>
          <a:lstStyle>
            <a:lvl1pPr marL="0" indent="0" algn="l">
              <a:buNone/>
              <a:defRPr sz="1400" b="0">
                <a:solidFill>
                  <a:schemeClr val="bg2">
                    <a:lumMod val="75000"/>
                  </a:schemeClr>
                </a:solidFill>
                <a:latin typeface="+mn-lt"/>
              </a:defRPr>
            </a:lvl1pPr>
            <a:lvl2pPr marL="457200" indent="0">
              <a:buNone/>
              <a:defRPr sz="1400">
                <a:solidFill>
                  <a:schemeClr val="accent4"/>
                </a:solidFill>
                <a:latin typeface="Avenir Book" panose="02000503020000020003" pitchFamily="2" charset="0"/>
              </a:defRPr>
            </a:lvl2pPr>
            <a:lvl3pPr marL="914400" indent="0">
              <a:buNone/>
              <a:defRPr sz="1200">
                <a:solidFill>
                  <a:schemeClr val="accent4"/>
                </a:solidFill>
                <a:latin typeface="Avenir Book" panose="02000503020000020003" pitchFamily="2" charset="0"/>
              </a:defRPr>
            </a:lvl3pPr>
            <a:lvl4pPr marL="1371600" indent="0">
              <a:buNone/>
              <a:defRPr sz="1100">
                <a:solidFill>
                  <a:schemeClr val="accent4"/>
                </a:solidFill>
                <a:latin typeface="Avenir Book" panose="02000503020000020003" pitchFamily="2" charset="0"/>
              </a:defRPr>
            </a:lvl4pPr>
            <a:lvl5pPr marL="1828800" indent="0">
              <a:buNone/>
              <a:defRPr sz="1100">
                <a:solidFill>
                  <a:schemeClr val="accent4"/>
                </a:solidFill>
                <a:latin typeface="Avenir Book" panose="02000503020000020003" pitchFamily="2" charset="0"/>
              </a:defRPr>
            </a:lvl5pPr>
          </a:lstStyle>
          <a:p>
            <a:pPr lvl="0"/>
            <a:r>
              <a:rPr lang="en-US"/>
              <a:t>Click to edit master</a:t>
            </a:r>
          </a:p>
        </p:txBody>
      </p:sp>
      <p:sp>
        <p:nvSpPr>
          <p:cNvPr id="40" name="Picture Placeholder 6">
            <a:extLst>
              <a:ext uri="{FF2B5EF4-FFF2-40B4-BE49-F238E27FC236}">
                <a16:creationId xmlns:a16="http://schemas.microsoft.com/office/drawing/2014/main" id="{BD637557-7B78-3747-9BC4-F35FDBF7FE45}"/>
              </a:ext>
            </a:extLst>
          </p:cNvPr>
          <p:cNvSpPr>
            <a:spLocks noGrp="1" noChangeAspect="1"/>
          </p:cNvSpPr>
          <p:nvPr>
            <p:ph type="pic" sz="quarter" idx="25"/>
          </p:nvPr>
        </p:nvSpPr>
        <p:spPr>
          <a:xfrm>
            <a:off x="576072" y="4222539"/>
            <a:ext cx="1097280" cy="1097280"/>
          </a:xfrm>
        </p:spPr>
        <p:txBody>
          <a:bodyPr anchor="ctr">
            <a:normAutofit/>
          </a:bodyPr>
          <a:lstStyle>
            <a:lvl1pPr marL="0" indent="0" algn="ctr">
              <a:spcBef>
                <a:spcPts val="0"/>
              </a:spcBef>
              <a:buNone/>
              <a:defRPr sz="800">
                <a:latin typeface="+mn-lt"/>
              </a:defRPr>
            </a:lvl1pPr>
          </a:lstStyle>
          <a:p>
            <a:endParaRPr lang="en-US" dirty="0"/>
          </a:p>
        </p:txBody>
      </p:sp>
      <p:sp>
        <p:nvSpPr>
          <p:cNvPr id="42" name="Text Placeholder 17">
            <a:extLst>
              <a:ext uri="{FF2B5EF4-FFF2-40B4-BE49-F238E27FC236}">
                <a16:creationId xmlns:a16="http://schemas.microsoft.com/office/drawing/2014/main" id="{6E96B315-B471-8641-8867-F0EEE8BB1E97}"/>
              </a:ext>
            </a:extLst>
          </p:cNvPr>
          <p:cNvSpPr>
            <a:spLocks noGrp="1"/>
          </p:cNvSpPr>
          <p:nvPr>
            <p:ph type="body" sz="quarter" idx="26" hasCustomPrompt="1"/>
          </p:nvPr>
        </p:nvSpPr>
        <p:spPr>
          <a:xfrm>
            <a:off x="576072" y="5441767"/>
            <a:ext cx="2103120" cy="274320"/>
          </a:xfrm>
        </p:spPr>
        <p:txBody>
          <a:bodyPr lIns="0" anchor="ctr" anchorCtr="0">
            <a:noAutofit/>
          </a:bodyPr>
          <a:lstStyle>
            <a:lvl1pPr marL="0" indent="0" algn="l">
              <a:buNone/>
              <a:defRPr sz="1400" b="1">
                <a:solidFill>
                  <a:schemeClr val="bg2">
                    <a:lumMod val="75000"/>
                  </a:schemeClr>
                </a:solidFill>
                <a:latin typeface="+mn-lt"/>
              </a:defRPr>
            </a:lvl1pPr>
            <a:lvl2pPr marL="457200" indent="0">
              <a:buNone/>
              <a:defRPr sz="1400">
                <a:solidFill>
                  <a:schemeClr val="accent4"/>
                </a:solidFill>
                <a:latin typeface="Avenir Book" panose="02000503020000020003" pitchFamily="2" charset="0"/>
              </a:defRPr>
            </a:lvl2pPr>
            <a:lvl3pPr marL="914400" indent="0">
              <a:buNone/>
              <a:defRPr sz="1200">
                <a:solidFill>
                  <a:schemeClr val="accent4"/>
                </a:solidFill>
                <a:latin typeface="Avenir Book" panose="02000503020000020003" pitchFamily="2" charset="0"/>
              </a:defRPr>
            </a:lvl3pPr>
            <a:lvl4pPr marL="1371600" indent="0">
              <a:buNone/>
              <a:defRPr sz="1100">
                <a:solidFill>
                  <a:schemeClr val="accent4"/>
                </a:solidFill>
                <a:latin typeface="Avenir Book" panose="02000503020000020003" pitchFamily="2" charset="0"/>
              </a:defRPr>
            </a:lvl4pPr>
            <a:lvl5pPr marL="1828800" indent="0">
              <a:buNone/>
              <a:defRPr sz="1100">
                <a:solidFill>
                  <a:schemeClr val="accent4"/>
                </a:solidFill>
                <a:latin typeface="Avenir Book" panose="02000503020000020003" pitchFamily="2" charset="0"/>
              </a:defRPr>
            </a:lvl5pPr>
          </a:lstStyle>
          <a:p>
            <a:pPr lvl="0"/>
            <a:r>
              <a:rPr lang="en-US"/>
              <a:t>Click to edit master</a:t>
            </a:r>
          </a:p>
        </p:txBody>
      </p:sp>
      <p:sp>
        <p:nvSpPr>
          <p:cNvPr id="43" name="Text Placeholder 17">
            <a:extLst>
              <a:ext uri="{FF2B5EF4-FFF2-40B4-BE49-F238E27FC236}">
                <a16:creationId xmlns:a16="http://schemas.microsoft.com/office/drawing/2014/main" id="{00A98649-AF92-9A43-A80B-27DB0DECCB5E}"/>
              </a:ext>
            </a:extLst>
          </p:cNvPr>
          <p:cNvSpPr>
            <a:spLocks noGrp="1"/>
          </p:cNvSpPr>
          <p:nvPr>
            <p:ph type="body" sz="quarter" idx="27" hasCustomPrompt="1"/>
          </p:nvPr>
        </p:nvSpPr>
        <p:spPr>
          <a:xfrm>
            <a:off x="576072" y="5740036"/>
            <a:ext cx="2103120" cy="274320"/>
          </a:xfrm>
        </p:spPr>
        <p:txBody>
          <a:bodyPr lIns="0">
            <a:noAutofit/>
          </a:bodyPr>
          <a:lstStyle>
            <a:lvl1pPr marL="0" indent="0" algn="l">
              <a:buNone/>
              <a:defRPr sz="1400" b="0">
                <a:solidFill>
                  <a:schemeClr val="bg2">
                    <a:lumMod val="75000"/>
                  </a:schemeClr>
                </a:solidFill>
                <a:latin typeface="+mn-lt"/>
              </a:defRPr>
            </a:lvl1pPr>
            <a:lvl2pPr marL="457200" indent="0">
              <a:buNone/>
              <a:defRPr sz="1400">
                <a:solidFill>
                  <a:schemeClr val="accent4"/>
                </a:solidFill>
                <a:latin typeface="Avenir Book" panose="02000503020000020003" pitchFamily="2" charset="0"/>
              </a:defRPr>
            </a:lvl2pPr>
            <a:lvl3pPr marL="914400" indent="0">
              <a:buNone/>
              <a:defRPr sz="1200">
                <a:solidFill>
                  <a:schemeClr val="accent4"/>
                </a:solidFill>
                <a:latin typeface="Avenir Book" panose="02000503020000020003" pitchFamily="2" charset="0"/>
              </a:defRPr>
            </a:lvl3pPr>
            <a:lvl4pPr marL="1371600" indent="0">
              <a:buNone/>
              <a:defRPr sz="1100">
                <a:solidFill>
                  <a:schemeClr val="accent4"/>
                </a:solidFill>
                <a:latin typeface="Avenir Book" panose="02000503020000020003" pitchFamily="2" charset="0"/>
              </a:defRPr>
            </a:lvl4pPr>
            <a:lvl5pPr marL="1828800" indent="0">
              <a:buNone/>
              <a:defRPr sz="1100">
                <a:solidFill>
                  <a:schemeClr val="accent4"/>
                </a:solidFill>
                <a:latin typeface="Avenir Book" panose="02000503020000020003" pitchFamily="2" charset="0"/>
              </a:defRPr>
            </a:lvl5pPr>
          </a:lstStyle>
          <a:p>
            <a:pPr lvl="0"/>
            <a:r>
              <a:rPr lang="en-US"/>
              <a:t>Click to edit master</a:t>
            </a:r>
          </a:p>
        </p:txBody>
      </p:sp>
      <p:sp>
        <p:nvSpPr>
          <p:cNvPr id="44" name="Picture Placeholder 6">
            <a:extLst>
              <a:ext uri="{FF2B5EF4-FFF2-40B4-BE49-F238E27FC236}">
                <a16:creationId xmlns:a16="http://schemas.microsoft.com/office/drawing/2014/main" id="{5AB0D830-FF86-F646-A1A1-ADC6E62FFEC4}"/>
              </a:ext>
            </a:extLst>
          </p:cNvPr>
          <p:cNvSpPr>
            <a:spLocks noGrp="1" noChangeAspect="1"/>
          </p:cNvSpPr>
          <p:nvPr>
            <p:ph type="pic" sz="quarter" idx="28"/>
          </p:nvPr>
        </p:nvSpPr>
        <p:spPr>
          <a:xfrm>
            <a:off x="3557016" y="4222539"/>
            <a:ext cx="1097280" cy="1097280"/>
          </a:xfrm>
        </p:spPr>
        <p:txBody>
          <a:bodyPr anchor="ctr">
            <a:normAutofit/>
          </a:bodyPr>
          <a:lstStyle>
            <a:lvl1pPr marL="0" indent="0" algn="ctr">
              <a:spcBef>
                <a:spcPts val="0"/>
              </a:spcBef>
              <a:buNone/>
              <a:defRPr sz="800">
                <a:latin typeface="+mn-lt"/>
              </a:defRPr>
            </a:lvl1pPr>
          </a:lstStyle>
          <a:p>
            <a:endParaRPr lang="en-US" dirty="0"/>
          </a:p>
        </p:txBody>
      </p:sp>
      <p:sp>
        <p:nvSpPr>
          <p:cNvPr id="46" name="Text Placeholder 17">
            <a:extLst>
              <a:ext uri="{FF2B5EF4-FFF2-40B4-BE49-F238E27FC236}">
                <a16:creationId xmlns:a16="http://schemas.microsoft.com/office/drawing/2014/main" id="{DE8B90F1-E53D-1C48-8451-7BFC71569DE1}"/>
              </a:ext>
            </a:extLst>
          </p:cNvPr>
          <p:cNvSpPr>
            <a:spLocks noGrp="1"/>
          </p:cNvSpPr>
          <p:nvPr>
            <p:ph type="body" sz="quarter" idx="29" hasCustomPrompt="1"/>
          </p:nvPr>
        </p:nvSpPr>
        <p:spPr>
          <a:xfrm>
            <a:off x="3557016" y="5441767"/>
            <a:ext cx="2103120" cy="274320"/>
          </a:xfrm>
        </p:spPr>
        <p:txBody>
          <a:bodyPr lIns="0" anchor="ctr" anchorCtr="0">
            <a:noAutofit/>
          </a:bodyPr>
          <a:lstStyle>
            <a:lvl1pPr marL="0" indent="0" algn="l">
              <a:buNone/>
              <a:defRPr sz="1400" b="1">
                <a:solidFill>
                  <a:schemeClr val="bg2">
                    <a:lumMod val="75000"/>
                  </a:schemeClr>
                </a:solidFill>
                <a:latin typeface="+mn-lt"/>
              </a:defRPr>
            </a:lvl1pPr>
            <a:lvl2pPr marL="457200" indent="0">
              <a:buNone/>
              <a:defRPr sz="1400">
                <a:solidFill>
                  <a:schemeClr val="accent4"/>
                </a:solidFill>
                <a:latin typeface="Avenir Book" panose="02000503020000020003" pitchFamily="2" charset="0"/>
              </a:defRPr>
            </a:lvl2pPr>
            <a:lvl3pPr marL="914400" indent="0">
              <a:buNone/>
              <a:defRPr sz="1200">
                <a:solidFill>
                  <a:schemeClr val="accent4"/>
                </a:solidFill>
                <a:latin typeface="Avenir Book" panose="02000503020000020003" pitchFamily="2" charset="0"/>
              </a:defRPr>
            </a:lvl3pPr>
            <a:lvl4pPr marL="1371600" indent="0">
              <a:buNone/>
              <a:defRPr sz="1100">
                <a:solidFill>
                  <a:schemeClr val="accent4"/>
                </a:solidFill>
                <a:latin typeface="Avenir Book" panose="02000503020000020003" pitchFamily="2" charset="0"/>
              </a:defRPr>
            </a:lvl4pPr>
            <a:lvl5pPr marL="1828800" indent="0">
              <a:buNone/>
              <a:defRPr sz="1100">
                <a:solidFill>
                  <a:schemeClr val="accent4"/>
                </a:solidFill>
                <a:latin typeface="Avenir Book" panose="02000503020000020003" pitchFamily="2" charset="0"/>
              </a:defRPr>
            </a:lvl5pPr>
          </a:lstStyle>
          <a:p>
            <a:pPr lvl="0"/>
            <a:r>
              <a:rPr lang="en-US"/>
              <a:t>Click to edit master</a:t>
            </a:r>
          </a:p>
        </p:txBody>
      </p:sp>
      <p:sp>
        <p:nvSpPr>
          <p:cNvPr id="47" name="Text Placeholder 17">
            <a:extLst>
              <a:ext uri="{FF2B5EF4-FFF2-40B4-BE49-F238E27FC236}">
                <a16:creationId xmlns:a16="http://schemas.microsoft.com/office/drawing/2014/main" id="{48A5CECD-022B-FE45-9374-D1FC6E00B22B}"/>
              </a:ext>
            </a:extLst>
          </p:cNvPr>
          <p:cNvSpPr>
            <a:spLocks noGrp="1"/>
          </p:cNvSpPr>
          <p:nvPr>
            <p:ph type="body" sz="quarter" idx="30" hasCustomPrompt="1"/>
          </p:nvPr>
        </p:nvSpPr>
        <p:spPr>
          <a:xfrm>
            <a:off x="3557016" y="5740036"/>
            <a:ext cx="2103120" cy="274320"/>
          </a:xfrm>
        </p:spPr>
        <p:txBody>
          <a:bodyPr lIns="0">
            <a:noAutofit/>
          </a:bodyPr>
          <a:lstStyle>
            <a:lvl1pPr marL="0" indent="0" algn="l">
              <a:buNone/>
              <a:defRPr sz="1400" b="0">
                <a:solidFill>
                  <a:schemeClr val="bg2">
                    <a:lumMod val="75000"/>
                  </a:schemeClr>
                </a:solidFill>
                <a:latin typeface="+mn-lt"/>
              </a:defRPr>
            </a:lvl1pPr>
            <a:lvl2pPr marL="457200" indent="0">
              <a:buNone/>
              <a:defRPr sz="1400">
                <a:solidFill>
                  <a:schemeClr val="accent4"/>
                </a:solidFill>
                <a:latin typeface="Avenir Book" panose="02000503020000020003" pitchFamily="2" charset="0"/>
              </a:defRPr>
            </a:lvl2pPr>
            <a:lvl3pPr marL="914400" indent="0">
              <a:buNone/>
              <a:defRPr sz="1200">
                <a:solidFill>
                  <a:schemeClr val="accent4"/>
                </a:solidFill>
                <a:latin typeface="Avenir Book" panose="02000503020000020003" pitchFamily="2" charset="0"/>
              </a:defRPr>
            </a:lvl3pPr>
            <a:lvl4pPr marL="1371600" indent="0">
              <a:buNone/>
              <a:defRPr sz="1100">
                <a:solidFill>
                  <a:schemeClr val="accent4"/>
                </a:solidFill>
                <a:latin typeface="Avenir Book" panose="02000503020000020003" pitchFamily="2" charset="0"/>
              </a:defRPr>
            </a:lvl4pPr>
            <a:lvl5pPr marL="1828800" indent="0">
              <a:buNone/>
              <a:defRPr sz="1100">
                <a:solidFill>
                  <a:schemeClr val="accent4"/>
                </a:solidFill>
                <a:latin typeface="Avenir Book" panose="02000503020000020003" pitchFamily="2" charset="0"/>
              </a:defRPr>
            </a:lvl5pPr>
          </a:lstStyle>
          <a:p>
            <a:pPr lvl="0"/>
            <a:r>
              <a:rPr lang="en-US"/>
              <a:t>Click to edit master</a:t>
            </a:r>
          </a:p>
        </p:txBody>
      </p:sp>
      <p:sp>
        <p:nvSpPr>
          <p:cNvPr id="48" name="Picture Placeholder 6">
            <a:extLst>
              <a:ext uri="{FF2B5EF4-FFF2-40B4-BE49-F238E27FC236}">
                <a16:creationId xmlns:a16="http://schemas.microsoft.com/office/drawing/2014/main" id="{EC6367FB-3595-7148-82EC-13C6CE694097}"/>
              </a:ext>
            </a:extLst>
          </p:cNvPr>
          <p:cNvSpPr>
            <a:spLocks noGrp="1" noChangeAspect="1"/>
          </p:cNvSpPr>
          <p:nvPr>
            <p:ph type="pic" sz="quarter" idx="31"/>
          </p:nvPr>
        </p:nvSpPr>
        <p:spPr>
          <a:xfrm>
            <a:off x="6556248" y="4222539"/>
            <a:ext cx="1097280" cy="1097280"/>
          </a:xfrm>
        </p:spPr>
        <p:txBody>
          <a:bodyPr anchor="ctr">
            <a:normAutofit/>
          </a:bodyPr>
          <a:lstStyle>
            <a:lvl1pPr marL="0" indent="0" algn="ctr">
              <a:spcBef>
                <a:spcPts val="0"/>
              </a:spcBef>
              <a:buNone/>
              <a:defRPr sz="800">
                <a:latin typeface="+mn-lt"/>
              </a:defRPr>
            </a:lvl1pPr>
          </a:lstStyle>
          <a:p>
            <a:endParaRPr lang="en-US" dirty="0"/>
          </a:p>
        </p:txBody>
      </p:sp>
      <p:sp>
        <p:nvSpPr>
          <p:cNvPr id="50" name="Text Placeholder 17">
            <a:extLst>
              <a:ext uri="{FF2B5EF4-FFF2-40B4-BE49-F238E27FC236}">
                <a16:creationId xmlns:a16="http://schemas.microsoft.com/office/drawing/2014/main" id="{29AD5401-C04B-3747-9C6B-AC62F2F42559}"/>
              </a:ext>
            </a:extLst>
          </p:cNvPr>
          <p:cNvSpPr>
            <a:spLocks noGrp="1"/>
          </p:cNvSpPr>
          <p:nvPr>
            <p:ph type="body" sz="quarter" idx="32" hasCustomPrompt="1"/>
          </p:nvPr>
        </p:nvSpPr>
        <p:spPr>
          <a:xfrm>
            <a:off x="6556248" y="5441767"/>
            <a:ext cx="2103120" cy="274320"/>
          </a:xfrm>
        </p:spPr>
        <p:txBody>
          <a:bodyPr lIns="0" anchor="ctr" anchorCtr="0">
            <a:noAutofit/>
          </a:bodyPr>
          <a:lstStyle>
            <a:lvl1pPr marL="0" indent="0" algn="l">
              <a:buNone/>
              <a:defRPr sz="1400" b="1">
                <a:solidFill>
                  <a:schemeClr val="bg2">
                    <a:lumMod val="75000"/>
                  </a:schemeClr>
                </a:solidFill>
                <a:latin typeface="+mn-lt"/>
              </a:defRPr>
            </a:lvl1pPr>
            <a:lvl2pPr marL="457200" indent="0">
              <a:buNone/>
              <a:defRPr sz="1400">
                <a:solidFill>
                  <a:schemeClr val="accent4"/>
                </a:solidFill>
                <a:latin typeface="Avenir Book" panose="02000503020000020003" pitchFamily="2" charset="0"/>
              </a:defRPr>
            </a:lvl2pPr>
            <a:lvl3pPr marL="914400" indent="0">
              <a:buNone/>
              <a:defRPr sz="1200">
                <a:solidFill>
                  <a:schemeClr val="accent4"/>
                </a:solidFill>
                <a:latin typeface="Avenir Book" panose="02000503020000020003" pitchFamily="2" charset="0"/>
              </a:defRPr>
            </a:lvl3pPr>
            <a:lvl4pPr marL="1371600" indent="0">
              <a:buNone/>
              <a:defRPr sz="1100">
                <a:solidFill>
                  <a:schemeClr val="accent4"/>
                </a:solidFill>
                <a:latin typeface="Avenir Book" panose="02000503020000020003" pitchFamily="2" charset="0"/>
              </a:defRPr>
            </a:lvl4pPr>
            <a:lvl5pPr marL="1828800" indent="0">
              <a:buNone/>
              <a:defRPr sz="1100">
                <a:solidFill>
                  <a:schemeClr val="accent4"/>
                </a:solidFill>
                <a:latin typeface="Avenir Book" panose="02000503020000020003" pitchFamily="2" charset="0"/>
              </a:defRPr>
            </a:lvl5pPr>
          </a:lstStyle>
          <a:p>
            <a:pPr lvl="0"/>
            <a:r>
              <a:rPr lang="en-US"/>
              <a:t>Click to edit master</a:t>
            </a:r>
          </a:p>
        </p:txBody>
      </p:sp>
      <p:sp>
        <p:nvSpPr>
          <p:cNvPr id="51" name="Text Placeholder 17">
            <a:extLst>
              <a:ext uri="{FF2B5EF4-FFF2-40B4-BE49-F238E27FC236}">
                <a16:creationId xmlns:a16="http://schemas.microsoft.com/office/drawing/2014/main" id="{AC220BBF-86B3-FC42-AC65-ABE1E3DB1B8A}"/>
              </a:ext>
            </a:extLst>
          </p:cNvPr>
          <p:cNvSpPr>
            <a:spLocks noGrp="1"/>
          </p:cNvSpPr>
          <p:nvPr>
            <p:ph type="body" sz="quarter" idx="33" hasCustomPrompt="1"/>
          </p:nvPr>
        </p:nvSpPr>
        <p:spPr>
          <a:xfrm>
            <a:off x="6556248" y="5740036"/>
            <a:ext cx="2103120" cy="274320"/>
          </a:xfrm>
        </p:spPr>
        <p:txBody>
          <a:bodyPr lIns="0">
            <a:noAutofit/>
          </a:bodyPr>
          <a:lstStyle>
            <a:lvl1pPr marL="0" indent="0" algn="l">
              <a:buNone/>
              <a:defRPr sz="1400" b="0">
                <a:solidFill>
                  <a:schemeClr val="bg2">
                    <a:lumMod val="75000"/>
                  </a:schemeClr>
                </a:solidFill>
                <a:latin typeface="+mn-lt"/>
              </a:defRPr>
            </a:lvl1pPr>
            <a:lvl2pPr marL="457200" indent="0">
              <a:buNone/>
              <a:defRPr sz="1400">
                <a:solidFill>
                  <a:schemeClr val="accent4"/>
                </a:solidFill>
                <a:latin typeface="Avenir Book" panose="02000503020000020003" pitchFamily="2" charset="0"/>
              </a:defRPr>
            </a:lvl2pPr>
            <a:lvl3pPr marL="914400" indent="0">
              <a:buNone/>
              <a:defRPr sz="1200">
                <a:solidFill>
                  <a:schemeClr val="accent4"/>
                </a:solidFill>
                <a:latin typeface="Avenir Book" panose="02000503020000020003" pitchFamily="2" charset="0"/>
              </a:defRPr>
            </a:lvl3pPr>
            <a:lvl4pPr marL="1371600" indent="0">
              <a:buNone/>
              <a:defRPr sz="1100">
                <a:solidFill>
                  <a:schemeClr val="accent4"/>
                </a:solidFill>
                <a:latin typeface="Avenir Book" panose="02000503020000020003" pitchFamily="2" charset="0"/>
              </a:defRPr>
            </a:lvl4pPr>
            <a:lvl5pPr marL="1828800" indent="0">
              <a:buNone/>
              <a:defRPr sz="1100">
                <a:solidFill>
                  <a:schemeClr val="accent4"/>
                </a:solidFill>
                <a:latin typeface="Avenir Book" panose="02000503020000020003" pitchFamily="2" charset="0"/>
              </a:defRPr>
            </a:lvl5pPr>
          </a:lstStyle>
          <a:p>
            <a:pPr lvl="0"/>
            <a:r>
              <a:rPr lang="en-US"/>
              <a:t>Click to edit master</a:t>
            </a:r>
          </a:p>
        </p:txBody>
      </p:sp>
      <p:sp>
        <p:nvSpPr>
          <p:cNvPr id="52" name="Picture Placeholder 6">
            <a:extLst>
              <a:ext uri="{FF2B5EF4-FFF2-40B4-BE49-F238E27FC236}">
                <a16:creationId xmlns:a16="http://schemas.microsoft.com/office/drawing/2014/main" id="{27BC8E2E-95DD-C34C-AF57-82911379D8EC}"/>
              </a:ext>
            </a:extLst>
          </p:cNvPr>
          <p:cNvSpPr>
            <a:spLocks noGrp="1" noChangeAspect="1"/>
          </p:cNvSpPr>
          <p:nvPr>
            <p:ph type="pic" sz="quarter" idx="34"/>
          </p:nvPr>
        </p:nvSpPr>
        <p:spPr>
          <a:xfrm>
            <a:off x="9601200" y="4222539"/>
            <a:ext cx="1097280" cy="1097280"/>
          </a:xfrm>
        </p:spPr>
        <p:txBody>
          <a:bodyPr anchor="ctr">
            <a:normAutofit/>
          </a:bodyPr>
          <a:lstStyle>
            <a:lvl1pPr marL="0" indent="0" algn="ctr">
              <a:spcBef>
                <a:spcPts val="0"/>
              </a:spcBef>
              <a:buNone/>
              <a:defRPr sz="800">
                <a:latin typeface="+mn-lt"/>
              </a:defRPr>
            </a:lvl1pPr>
          </a:lstStyle>
          <a:p>
            <a:endParaRPr lang="en-US" dirty="0"/>
          </a:p>
        </p:txBody>
      </p:sp>
      <p:sp>
        <p:nvSpPr>
          <p:cNvPr id="54" name="Text Placeholder 17">
            <a:extLst>
              <a:ext uri="{FF2B5EF4-FFF2-40B4-BE49-F238E27FC236}">
                <a16:creationId xmlns:a16="http://schemas.microsoft.com/office/drawing/2014/main" id="{B4A1BEFC-2921-144C-A93E-29B4C083EC2B}"/>
              </a:ext>
            </a:extLst>
          </p:cNvPr>
          <p:cNvSpPr>
            <a:spLocks noGrp="1"/>
          </p:cNvSpPr>
          <p:nvPr>
            <p:ph type="body" sz="quarter" idx="35" hasCustomPrompt="1"/>
          </p:nvPr>
        </p:nvSpPr>
        <p:spPr>
          <a:xfrm>
            <a:off x="9601200" y="5441767"/>
            <a:ext cx="2103120" cy="274320"/>
          </a:xfrm>
        </p:spPr>
        <p:txBody>
          <a:bodyPr lIns="0" anchor="ctr" anchorCtr="0">
            <a:noAutofit/>
          </a:bodyPr>
          <a:lstStyle>
            <a:lvl1pPr marL="0" indent="0" algn="l">
              <a:buNone/>
              <a:defRPr sz="1400" b="1">
                <a:solidFill>
                  <a:schemeClr val="bg2">
                    <a:lumMod val="75000"/>
                  </a:schemeClr>
                </a:solidFill>
                <a:latin typeface="+mn-lt"/>
              </a:defRPr>
            </a:lvl1pPr>
            <a:lvl2pPr marL="457200" indent="0">
              <a:buNone/>
              <a:defRPr sz="1400">
                <a:solidFill>
                  <a:schemeClr val="accent4"/>
                </a:solidFill>
                <a:latin typeface="Avenir Book" panose="02000503020000020003" pitchFamily="2" charset="0"/>
              </a:defRPr>
            </a:lvl2pPr>
            <a:lvl3pPr marL="914400" indent="0">
              <a:buNone/>
              <a:defRPr sz="1200">
                <a:solidFill>
                  <a:schemeClr val="accent4"/>
                </a:solidFill>
                <a:latin typeface="Avenir Book" panose="02000503020000020003" pitchFamily="2" charset="0"/>
              </a:defRPr>
            </a:lvl3pPr>
            <a:lvl4pPr marL="1371600" indent="0">
              <a:buNone/>
              <a:defRPr sz="1100">
                <a:solidFill>
                  <a:schemeClr val="accent4"/>
                </a:solidFill>
                <a:latin typeface="Avenir Book" panose="02000503020000020003" pitchFamily="2" charset="0"/>
              </a:defRPr>
            </a:lvl4pPr>
            <a:lvl5pPr marL="1828800" indent="0">
              <a:buNone/>
              <a:defRPr sz="1100">
                <a:solidFill>
                  <a:schemeClr val="accent4"/>
                </a:solidFill>
                <a:latin typeface="Avenir Book" panose="02000503020000020003" pitchFamily="2" charset="0"/>
              </a:defRPr>
            </a:lvl5pPr>
          </a:lstStyle>
          <a:p>
            <a:pPr lvl="0"/>
            <a:r>
              <a:rPr lang="en-US"/>
              <a:t>Click to edit master</a:t>
            </a:r>
          </a:p>
        </p:txBody>
      </p:sp>
      <p:sp>
        <p:nvSpPr>
          <p:cNvPr id="55" name="Text Placeholder 17">
            <a:extLst>
              <a:ext uri="{FF2B5EF4-FFF2-40B4-BE49-F238E27FC236}">
                <a16:creationId xmlns:a16="http://schemas.microsoft.com/office/drawing/2014/main" id="{6E2FDF3E-9C43-FC49-8286-1174132AA158}"/>
              </a:ext>
            </a:extLst>
          </p:cNvPr>
          <p:cNvSpPr>
            <a:spLocks noGrp="1"/>
          </p:cNvSpPr>
          <p:nvPr>
            <p:ph type="body" sz="quarter" idx="36" hasCustomPrompt="1"/>
          </p:nvPr>
        </p:nvSpPr>
        <p:spPr>
          <a:xfrm>
            <a:off x="9601200" y="5740036"/>
            <a:ext cx="2103120" cy="274320"/>
          </a:xfrm>
        </p:spPr>
        <p:txBody>
          <a:bodyPr lIns="0">
            <a:noAutofit/>
          </a:bodyPr>
          <a:lstStyle>
            <a:lvl1pPr marL="0" indent="0" algn="l">
              <a:buNone/>
              <a:defRPr sz="1400" b="0">
                <a:solidFill>
                  <a:schemeClr val="bg2">
                    <a:lumMod val="75000"/>
                  </a:schemeClr>
                </a:solidFill>
                <a:latin typeface="+mn-lt"/>
              </a:defRPr>
            </a:lvl1pPr>
            <a:lvl2pPr marL="457200" indent="0">
              <a:buNone/>
              <a:defRPr sz="1400">
                <a:solidFill>
                  <a:schemeClr val="accent4"/>
                </a:solidFill>
                <a:latin typeface="Avenir Book" panose="02000503020000020003" pitchFamily="2" charset="0"/>
              </a:defRPr>
            </a:lvl2pPr>
            <a:lvl3pPr marL="914400" indent="0">
              <a:buNone/>
              <a:defRPr sz="1200">
                <a:solidFill>
                  <a:schemeClr val="accent4"/>
                </a:solidFill>
                <a:latin typeface="Avenir Book" panose="02000503020000020003" pitchFamily="2" charset="0"/>
              </a:defRPr>
            </a:lvl3pPr>
            <a:lvl4pPr marL="1371600" indent="0">
              <a:buNone/>
              <a:defRPr sz="1100">
                <a:solidFill>
                  <a:schemeClr val="accent4"/>
                </a:solidFill>
                <a:latin typeface="Avenir Book" panose="02000503020000020003" pitchFamily="2" charset="0"/>
              </a:defRPr>
            </a:lvl4pPr>
            <a:lvl5pPr marL="1828800" indent="0">
              <a:buNone/>
              <a:defRPr sz="1100">
                <a:solidFill>
                  <a:schemeClr val="accent4"/>
                </a:solidFill>
                <a:latin typeface="Avenir Book" panose="02000503020000020003" pitchFamily="2" charset="0"/>
              </a:defRPr>
            </a:lvl5pPr>
          </a:lstStyle>
          <a:p>
            <a:pPr lvl="0"/>
            <a:r>
              <a:rPr lang="en-US"/>
              <a:t>Click to edit master</a:t>
            </a:r>
          </a:p>
        </p:txBody>
      </p:sp>
      <p:sp>
        <p:nvSpPr>
          <p:cNvPr id="29" name="Footer Placeholder 2">
            <a:extLst>
              <a:ext uri="{FF2B5EF4-FFF2-40B4-BE49-F238E27FC236}">
                <a16:creationId xmlns:a16="http://schemas.microsoft.com/office/drawing/2014/main" id="{761268EF-00C0-F041-B0CD-4C802A4AA3DE}"/>
              </a:ext>
            </a:extLst>
          </p:cNvPr>
          <p:cNvSpPr>
            <a:spLocks noGrp="1"/>
          </p:cNvSpPr>
          <p:nvPr>
            <p:ph type="ftr" sz="quarter" idx="37"/>
          </p:nvPr>
        </p:nvSpPr>
        <p:spPr>
          <a:xfrm>
            <a:off x="4038600" y="6356350"/>
            <a:ext cx="4114800" cy="365125"/>
          </a:xfrm>
        </p:spPr>
        <p:txBody>
          <a:bodyPr/>
          <a:lstStyle>
            <a:lvl1pPr algn="ctr">
              <a:defRPr>
                <a:solidFill>
                  <a:schemeClr val="accent4"/>
                </a:solidFill>
                <a:latin typeface="+mn-lt"/>
              </a:defRPr>
            </a:lvl1pPr>
          </a:lstStyle>
          <a:p>
            <a:r>
              <a:rPr lang="en-US" dirty="0"/>
              <a:t>PITCH DECK</a:t>
            </a:r>
          </a:p>
        </p:txBody>
      </p:sp>
      <p:sp>
        <p:nvSpPr>
          <p:cNvPr id="33" name="Date Placeholder 3">
            <a:extLst>
              <a:ext uri="{FF2B5EF4-FFF2-40B4-BE49-F238E27FC236}">
                <a16:creationId xmlns:a16="http://schemas.microsoft.com/office/drawing/2014/main" id="{6BB5CE9A-A1C7-6947-8F40-0E674879C063}"/>
              </a:ext>
            </a:extLst>
          </p:cNvPr>
          <p:cNvSpPr>
            <a:spLocks noGrp="1"/>
          </p:cNvSpPr>
          <p:nvPr>
            <p:ph type="dt" sz="half" idx="38"/>
          </p:nvPr>
        </p:nvSpPr>
        <p:spPr>
          <a:xfrm>
            <a:off x="10285388" y="6356350"/>
            <a:ext cx="1429284" cy="365125"/>
          </a:xfrm>
          <a:prstGeom prst="rect">
            <a:avLst/>
          </a:prstGeom>
        </p:spPr>
        <p:txBody>
          <a:bodyPr anchor="ctr"/>
          <a:lstStyle>
            <a:lvl1pPr algn="r">
              <a:defRPr sz="1200">
                <a:solidFill>
                  <a:schemeClr val="accent4"/>
                </a:solidFill>
                <a:latin typeface="+mn-lt"/>
              </a:defRPr>
            </a:lvl1pPr>
          </a:lstStyle>
          <a:p>
            <a:r>
              <a:rPr lang="en-US"/>
              <a:t>6/15/XX</a:t>
            </a:r>
            <a:endParaRPr lang="en-US" dirty="0"/>
          </a:p>
        </p:txBody>
      </p:sp>
      <p:sp>
        <p:nvSpPr>
          <p:cNvPr id="41" name="Slide Number Placeholder 5">
            <a:extLst>
              <a:ext uri="{FF2B5EF4-FFF2-40B4-BE49-F238E27FC236}">
                <a16:creationId xmlns:a16="http://schemas.microsoft.com/office/drawing/2014/main" id="{1702F4E2-9AFB-D94B-9F56-09D2B566A9CA}"/>
              </a:ext>
            </a:extLst>
          </p:cNvPr>
          <p:cNvSpPr>
            <a:spLocks noGrp="1"/>
          </p:cNvSpPr>
          <p:nvPr>
            <p:ph type="sldNum" sz="quarter" idx="39"/>
          </p:nvPr>
        </p:nvSpPr>
        <p:spPr>
          <a:xfrm>
            <a:off x="492917" y="6356350"/>
            <a:ext cx="1104900" cy="365125"/>
          </a:xfrm>
          <a:prstGeom prst="rect">
            <a:avLst/>
          </a:prstGeom>
        </p:spPr>
        <p:txBody>
          <a:bodyPr lIns="91440" anchor="ctr"/>
          <a:lstStyle>
            <a:lvl1pPr>
              <a:defRPr sz="1200">
                <a:solidFill>
                  <a:schemeClr val="accent4"/>
                </a:solidFill>
                <a:latin typeface="+mn-lt"/>
              </a:defRPr>
            </a:lvl1pPr>
          </a:lstStyle>
          <a:p>
            <a:fld id="{D156BFF5-A11A-234E-A308-E7366A28581C}" type="slidenum">
              <a:rPr lang="en-US" smtClean="0"/>
              <a:pPr/>
              <a:t>‹#›</a:t>
            </a:fld>
            <a:endParaRPr lang="en-US" dirty="0"/>
          </a:p>
        </p:txBody>
      </p:sp>
      <p:sp>
        <p:nvSpPr>
          <p:cNvPr id="49" name="Title 1">
            <a:extLst>
              <a:ext uri="{FF2B5EF4-FFF2-40B4-BE49-F238E27FC236}">
                <a16:creationId xmlns:a16="http://schemas.microsoft.com/office/drawing/2014/main" id="{75659A7F-A0AB-4B4A-9088-90D5276E4F42}"/>
              </a:ext>
            </a:extLst>
          </p:cNvPr>
          <p:cNvSpPr>
            <a:spLocks noGrp="1"/>
          </p:cNvSpPr>
          <p:nvPr>
            <p:ph type="title"/>
          </p:nvPr>
        </p:nvSpPr>
        <p:spPr>
          <a:xfrm>
            <a:off x="492917" y="365125"/>
            <a:ext cx="11221755" cy="1143645"/>
          </a:xfrm>
        </p:spPr>
        <p:txBody>
          <a:bodyPr>
            <a:normAutofit/>
          </a:bodyPr>
          <a:lstStyle>
            <a:lvl1pPr>
              <a:defRPr sz="5400">
                <a:solidFill>
                  <a:schemeClr val="bg2">
                    <a:lumMod val="75000"/>
                  </a:schemeClr>
                </a:solidFill>
                <a:latin typeface="+mj-lt"/>
              </a:defRPr>
            </a:lvl1pPr>
          </a:lstStyle>
          <a:p>
            <a:r>
              <a:rPr lang="en-US" dirty="0"/>
              <a:t>Click to edit Master title style</a:t>
            </a:r>
          </a:p>
        </p:txBody>
      </p:sp>
    </p:spTree>
    <p:extLst>
      <p:ext uri="{BB962C8B-B14F-4D97-AF65-F5344CB8AC3E}">
        <p14:creationId xmlns:p14="http://schemas.microsoft.com/office/powerpoint/2010/main" val="263818917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8D52A35E-A8EB-2B4B-BDBE-FAB2DD34F2BB}"/>
              </a:ext>
            </a:extLst>
          </p:cNvPr>
          <p:cNvSpPr>
            <a:spLocks noGrp="1"/>
          </p:cNvSpPr>
          <p:nvPr>
            <p:ph type="pic" sz="quarter" idx="14"/>
          </p:nvPr>
        </p:nvSpPr>
        <p:spPr>
          <a:xfrm>
            <a:off x="0" y="0"/>
            <a:ext cx="3044201" cy="6858000"/>
          </a:xfrm>
        </p:spPr>
        <p:txBody>
          <a:bodyPr/>
          <a:lstStyle>
            <a:lvl1pPr>
              <a:defRPr>
                <a:latin typeface="+mn-lt"/>
              </a:defRPr>
            </a:lvl1pPr>
          </a:lstStyle>
          <a:p>
            <a:endParaRPr lang="en-US" dirty="0"/>
          </a:p>
        </p:txBody>
      </p:sp>
      <p:sp>
        <p:nvSpPr>
          <p:cNvPr id="6" name="Rectangle 5">
            <a:extLst>
              <a:ext uri="{FF2B5EF4-FFF2-40B4-BE49-F238E27FC236}">
                <a16:creationId xmlns:a16="http://schemas.microsoft.com/office/drawing/2014/main" id="{590F149E-5163-3642-98ED-A1D662A9639C}"/>
              </a:ext>
            </a:extLst>
          </p:cNvPr>
          <p:cNvSpPr/>
          <p:nvPr userDrawn="1"/>
        </p:nvSpPr>
        <p:spPr>
          <a:xfrm>
            <a:off x="3044201" y="2"/>
            <a:ext cx="9193404" cy="1728776"/>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20000"/>
                  <a:lumOff val="80000"/>
                </a:schemeClr>
              </a:solidFill>
            </a:endParaRPr>
          </a:p>
        </p:txBody>
      </p:sp>
      <p:sp>
        <p:nvSpPr>
          <p:cNvPr id="2" name="Title 1">
            <a:extLst>
              <a:ext uri="{FF2B5EF4-FFF2-40B4-BE49-F238E27FC236}">
                <a16:creationId xmlns:a16="http://schemas.microsoft.com/office/drawing/2014/main" id="{67CA7CA7-6EF9-BE47-83CC-59F8DEFB9264}"/>
              </a:ext>
            </a:extLst>
          </p:cNvPr>
          <p:cNvSpPr>
            <a:spLocks noGrp="1"/>
          </p:cNvSpPr>
          <p:nvPr>
            <p:ph type="title"/>
          </p:nvPr>
        </p:nvSpPr>
        <p:spPr>
          <a:xfrm>
            <a:off x="3537118" y="428844"/>
            <a:ext cx="8177554" cy="1014979"/>
          </a:xfrm>
        </p:spPr>
        <p:txBody>
          <a:bodyPr anchor="ctr" anchorCtr="0">
            <a:normAutofit/>
          </a:bodyPr>
          <a:lstStyle>
            <a:lvl1pPr algn="l">
              <a:defRPr sz="5400">
                <a:solidFill>
                  <a:schemeClr val="bg2">
                    <a:lumMod val="75000"/>
                  </a:schemeClr>
                </a:solidFill>
                <a:latin typeface="+mj-lt"/>
              </a:defRPr>
            </a:lvl1pPr>
          </a:lstStyle>
          <a:p>
            <a:r>
              <a:rPr lang="en-US"/>
              <a:t>Click to edit Master title style</a:t>
            </a:r>
          </a:p>
        </p:txBody>
      </p:sp>
      <p:sp>
        <p:nvSpPr>
          <p:cNvPr id="19" name="Content Placeholder 2">
            <a:extLst>
              <a:ext uri="{FF2B5EF4-FFF2-40B4-BE49-F238E27FC236}">
                <a16:creationId xmlns:a16="http://schemas.microsoft.com/office/drawing/2014/main" id="{44F10B97-63CB-6B4D-8AA0-A27F4F59BFD2}"/>
              </a:ext>
            </a:extLst>
          </p:cNvPr>
          <p:cNvSpPr>
            <a:spLocks noGrp="1"/>
          </p:cNvSpPr>
          <p:nvPr>
            <p:ph idx="1"/>
          </p:nvPr>
        </p:nvSpPr>
        <p:spPr>
          <a:xfrm>
            <a:off x="3537181" y="2395728"/>
            <a:ext cx="3721653" cy="3694176"/>
          </a:xfrm>
        </p:spPr>
        <p:txBody>
          <a:bodyPr>
            <a:normAutofit/>
          </a:bodyPr>
          <a:lstStyle>
            <a:lvl1pPr marL="0" indent="0">
              <a:lnSpc>
                <a:spcPct val="100000"/>
              </a:lnSpc>
              <a:spcBef>
                <a:spcPts val="600"/>
              </a:spcBef>
              <a:buNone/>
              <a:defRPr sz="1600" b="1">
                <a:solidFill>
                  <a:schemeClr val="bg2">
                    <a:lumMod val="75000"/>
                  </a:schemeClr>
                </a:solidFill>
                <a:latin typeface="+mn-lt"/>
              </a:defRPr>
            </a:lvl1pPr>
            <a:lvl2pPr marL="0" indent="0">
              <a:lnSpc>
                <a:spcPct val="100000"/>
              </a:lnSpc>
              <a:spcBef>
                <a:spcPts val="600"/>
              </a:spcBef>
              <a:buNone/>
              <a:defRPr sz="1600">
                <a:solidFill>
                  <a:schemeClr val="bg2">
                    <a:lumMod val="75000"/>
                  </a:schemeClr>
                </a:solidFill>
                <a:latin typeface="+mn-lt"/>
              </a:defRPr>
            </a:lvl2pPr>
            <a:lvl3pPr marL="914400" indent="0">
              <a:lnSpc>
                <a:spcPct val="100000"/>
              </a:lnSpc>
              <a:spcBef>
                <a:spcPts val="400"/>
              </a:spcBef>
              <a:buNone/>
              <a:defRPr sz="1400">
                <a:solidFill>
                  <a:schemeClr val="bg2">
                    <a:lumMod val="75000"/>
                  </a:schemeClr>
                </a:solidFill>
                <a:latin typeface="+mn-lt"/>
              </a:defRPr>
            </a:lvl3pPr>
            <a:lvl4pPr marL="1371600" indent="0">
              <a:lnSpc>
                <a:spcPct val="100000"/>
              </a:lnSpc>
              <a:spcBef>
                <a:spcPts val="400"/>
              </a:spcBef>
              <a:buNone/>
              <a:defRPr sz="1200">
                <a:solidFill>
                  <a:schemeClr val="bg2">
                    <a:lumMod val="75000"/>
                  </a:schemeClr>
                </a:solidFill>
                <a:latin typeface="+mn-lt"/>
              </a:defRPr>
            </a:lvl4pPr>
            <a:lvl5pPr marL="1828800" indent="0">
              <a:lnSpc>
                <a:spcPct val="100000"/>
              </a:lnSpc>
              <a:spcBef>
                <a:spcPts val="400"/>
              </a:spcBef>
              <a:buNone/>
              <a:defRPr sz="1200">
                <a:solidFill>
                  <a:schemeClr val="bg2">
                    <a:lumMod val="75000"/>
                  </a:schemeClr>
                </a:solidFill>
                <a:latin typeface="+mn-lt"/>
              </a:defRPr>
            </a:lvl5pPr>
          </a:lstStyle>
          <a:p>
            <a:pPr lvl="0"/>
            <a:r>
              <a:rPr lang="en-US" dirty="0"/>
              <a:t>Click to edit Master text styles</a:t>
            </a:r>
          </a:p>
          <a:p>
            <a:pPr lvl="1"/>
            <a:r>
              <a:rPr lang="en-US" dirty="0"/>
              <a:t>Second level</a:t>
            </a:r>
          </a:p>
        </p:txBody>
      </p:sp>
      <p:sp>
        <p:nvSpPr>
          <p:cNvPr id="21" name="Content Placeholder 2">
            <a:extLst>
              <a:ext uri="{FF2B5EF4-FFF2-40B4-BE49-F238E27FC236}">
                <a16:creationId xmlns:a16="http://schemas.microsoft.com/office/drawing/2014/main" id="{7BB3621C-CFFA-684E-BF2E-38B3E003431D}"/>
              </a:ext>
            </a:extLst>
          </p:cNvPr>
          <p:cNvSpPr>
            <a:spLocks noGrp="1"/>
          </p:cNvSpPr>
          <p:nvPr>
            <p:ph idx="15"/>
          </p:nvPr>
        </p:nvSpPr>
        <p:spPr>
          <a:xfrm>
            <a:off x="7946723" y="2395728"/>
            <a:ext cx="3767949" cy="3694176"/>
          </a:xfrm>
        </p:spPr>
        <p:txBody>
          <a:bodyPr>
            <a:normAutofit/>
          </a:bodyPr>
          <a:lstStyle>
            <a:lvl1pPr marL="0" indent="0">
              <a:lnSpc>
                <a:spcPct val="100000"/>
              </a:lnSpc>
              <a:spcBef>
                <a:spcPts val="600"/>
              </a:spcBef>
              <a:buNone/>
              <a:defRPr sz="1600" b="1">
                <a:solidFill>
                  <a:schemeClr val="bg2">
                    <a:lumMod val="75000"/>
                  </a:schemeClr>
                </a:solidFill>
                <a:latin typeface="+mn-lt"/>
              </a:defRPr>
            </a:lvl1pPr>
            <a:lvl2pPr marL="0" indent="0">
              <a:lnSpc>
                <a:spcPct val="100000"/>
              </a:lnSpc>
              <a:spcBef>
                <a:spcPts val="600"/>
              </a:spcBef>
              <a:buNone/>
              <a:defRPr sz="1600">
                <a:solidFill>
                  <a:schemeClr val="bg2">
                    <a:lumMod val="75000"/>
                  </a:schemeClr>
                </a:solidFill>
                <a:latin typeface="+mn-lt"/>
              </a:defRPr>
            </a:lvl2pPr>
            <a:lvl3pPr marL="914400" indent="0">
              <a:lnSpc>
                <a:spcPct val="100000"/>
              </a:lnSpc>
              <a:spcBef>
                <a:spcPts val="400"/>
              </a:spcBef>
              <a:buNone/>
              <a:defRPr sz="1400">
                <a:solidFill>
                  <a:schemeClr val="bg2">
                    <a:lumMod val="75000"/>
                  </a:schemeClr>
                </a:solidFill>
                <a:latin typeface="+mn-lt"/>
              </a:defRPr>
            </a:lvl3pPr>
            <a:lvl4pPr marL="1371600" indent="0">
              <a:lnSpc>
                <a:spcPct val="100000"/>
              </a:lnSpc>
              <a:spcBef>
                <a:spcPts val="400"/>
              </a:spcBef>
              <a:buNone/>
              <a:defRPr sz="1200">
                <a:solidFill>
                  <a:schemeClr val="bg2">
                    <a:lumMod val="75000"/>
                  </a:schemeClr>
                </a:solidFill>
                <a:latin typeface="+mn-lt"/>
              </a:defRPr>
            </a:lvl4pPr>
            <a:lvl5pPr marL="1828800" indent="0">
              <a:lnSpc>
                <a:spcPct val="100000"/>
              </a:lnSpc>
              <a:spcBef>
                <a:spcPts val="400"/>
              </a:spcBef>
              <a:buNone/>
              <a:defRPr sz="1200">
                <a:solidFill>
                  <a:schemeClr val="bg2">
                    <a:lumMod val="75000"/>
                  </a:schemeClr>
                </a:solidFill>
                <a:latin typeface="+mn-lt"/>
              </a:defRPr>
            </a:lvl5pPr>
          </a:lstStyle>
          <a:p>
            <a:pPr lvl="0"/>
            <a:r>
              <a:rPr lang="en-US" dirty="0"/>
              <a:t>Click to edit Master text styles</a:t>
            </a:r>
          </a:p>
          <a:p>
            <a:pPr lvl="1"/>
            <a:r>
              <a:rPr lang="en-US" dirty="0"/>
              <a:t>Second level</a:t>
            </a:r>
          </a:p>
        </p:txBody>
      </p:sp>
      <p:sp>
        <p:nvSpPr>
          <p:cNvPr id="26" name="Slide Number Placeholder 5">
            <a:extLst>
              <a:ext uri="{FF2B5EF4-FFF2-40B4-BE49-F238E27FC236}">
                <a16:creationId xmlns:a16="http://schemas.microsoft.com/office/drawing/2014/main" id="{81F050A6-EA83-E74A-B437-9CE650A49F31}"/>
              </a:ext>
            </a:extLst>
          </p:cNvPr>
          <p:cNvSpPr>
            <a:spLocks noGrp="1"/>
          </p:cNvSpPr>
          <p:nvPr>
            <p:ph type="sldNum" sz="quarter" idx="4"/>
          </p:nvPr>
        </p:nvSpPr>
        <p:spPr>
          <a:xfrm>
            <a:off x="492917" y="6356350"/>
            <a:ext cx="1104900" cy="365125"/>
          </a:xfrm>
          <a:prstGeom prst="rect">
            <a:avLst/>
          </a:prstGeom>
        </p:spPr>
        <p:txBody>
          <a:bodyPr lIns="91440" anchor="ctr"/>
          <a:lstStyle>
            <a:lvl1pPr>
              <a:defRPr sz="1200">
                <a:solidFill>
                  <a:schemeClr val="bg1"/>
                </a:solidFill>
                <a:latin typeface="+mn-lt"/>
              </a:defRPr>
            </a:lvl1pPr>
          </a:lstStyle>
          <a:p>
            <a:fld id="{D156BFF5-A11A-234E-A308-E7366A28581C}" type="slidenum">
              <a:rPr lang="en-US" smtClean="0"/>
              <a:pPr/>
              <a:t>‹#›</a:t>
            </a:fld>
            <a:endParaRPr lang="en-US" dirty="0"/>
          </a:p>
        </p:txBody>
      </p:sp>
      <p:sp>
        <p:nvSpPr>
          <p:cNvPr id="27" name="Footer Placeholder 4">
            <a:extLst>
              <a:ext uri="{FF2B5EF4-FFF2-40B4-BE49-F238E27FC236}">
                <a16:creationId xmlns:a16="http://schemas.microsoft.com/office/drawing/2014/main" id="{575460F1-C651-F546-B045-03A112F086C5}"/>
              </a:ext>
            </a:extLst>
          </p:cNvPr>
          <p:cNvSpPr>
            <a:spLocks noGrp="1"/>
          </p:cNvSpPr>
          <p:nvPr>
            <p:ph type="ftr" sz="quarter" idx="3"/>
          </p:nvPr>
        </p:nvSpPr>
        <p:spPr>
          <a:xfrm>
            <a:off x="3567948" y="6356350"/>
            <a:ext cx="2649255" cy="365125"/>
          </a:xfrm>
          <a:prstGeom prst="rect">
            <a:avLst/>
          </a:prstGeom>
        </p:spPr>
        <p:txBody>
          <a:bodyPr vert="horz" lIns="91440" tIns="45720" rIns="91440" bIns="45720" rtlCol="0" anchor="ctr"/>
          <a:lstStyle>
            <a:lvl1pPr algn="l">
              <a:defRPr sz="1200">
                <a:solidFill>
                  <a:schemeClr val="accent4"/>
                </a:solidFill>
                <a:latin typeface="+mn-lt"/>
              </a:defRPr>
            </a:lvl1pPr>
          </a:lstStyle>
          <a:p>
            <a:r>
              <a:rPr lang="en-US" dirty="0"/>
              <a:t>PITCH DECK</a:t>
            </a:r>
          </a:p>
        </p:txBody>
      </p:sp>
      <p:sp>
        <p:nvSpPr>
          <p:cNvPr id="28" name="Date Placeholder 3">
            <a:extLst>
              <a:ext uri="{FF2B5EF4-FFF2-40B4-BE49-F238E27FC236}">
                <a16:creationId xmlns:a16="http://schemas.microsoft.com/office/drawing/2014/main" id="{EBDA48E1-37F9-284F-8F7F-426F4063D06A}"/>
              </a:ext>
            </a:extLst>
          </p:cNvPr>
          <p:cNvSpPr>
            <a:spLocks noGrp="1"/>
          </p:cNvSpPr>
          <p:nvPr>
            <p:ph type="dt" sz="half" idx="23"/>
          </p:nvPr>
        </p:nvSpPr>
        <p:spPr>
          <a:xfrm>
            <a:off x="10285388" y="6356350"/>
            <a:ext cx="1429284" cy="365125"/>
          </a:xfrm>
          <a:prstGeom prst="rect">
            <a:avLst/>
          </a:prstGeom>
        </p:spPr>
        <p:txBody>
          <a:bodyPr anchor="ctr"/>
          <a:lstStyle>
            <a:lvl1pPr algn="r">
              <a:defRPr sz="1200">
                <a:solidFill>
                  <a:schemeClr val="accent4"/>
                </a:solidFill>
                <a:latin typeface="+mn-lt"/>
              </a:defRPr>
            </a:lvl1pPr>
          </a:lstStyle>
          <a:p>
            <a:r>
              <a:rPr lang="en-US"/>
              <a:t>6/15/XX</a:t>
            </a:r>
            <a:endParaRPr lang="en-US" dirty="0"/>
          </a:p>
        </p:txBody>
      </p:sp>
    </p:spTree>
    <p:extLst>
      <p:ext uri="{BB962C8B-B14F-4D97-AF65-F5344CB8AC3E}">
        <p14:creationId xmlns:p14="http://schemas.microsoft.com/office/powerpoint/2010/main" val="162764442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A7E13EF0-6E32-8E44-B09A-9B746B2D25C3}"/>
              </a:ext>
            </a:extLst>
          </p:cNvPr>
          <p:cNvSpPr>
            <a:spLocks noGrp="1"/>
          </p:cNvSpPr>
          <p:nvPr>
            <p:ph type="pic" sz="quarter" idx="10"/>
          </p:nvPr>
        </p:nvSpPr>
        <p:spPr>
          <a:xfrm>
            <a:off x="0" y="0"/>
            <a:ext cx="6112812" cy="6858000"/>
          </a:xfrm>
        </p:spPr>
        <p:txBody>
          <a:bodyPr/>
          <a:lstStyle/>
          <a:p>
            <a:endParaRPr lang="en-US" dirty="0"/>
          </a:p>
        </p:txBody>
      </p:sp>
      <p:sp>
        <p:nvSpPr>
          <p:cNvPr id="16" name="Rectangle 15">
            <a:extLst>
              <a:ext uri="{FF2B5EF4-FFF2-40B4-BE49-F238E27FC236}">
                <a16:creationId xmlns:a16="http://schemas.microsoft.com/office/drawing/2014/main" id="{0CE1975B-7553-C840-BF64-61486AF5C4C0}"/>
              </a:ext>
            </a:extLst>
          </p:cNvPr>
          <p:cNvSpPr/>
          <p:nvPr userDrawn="1"/>
        </p:nvSpPr>
        <p:spPr>
          <a:xfrm>
            <a:off x="6112812" y="0"/>
            <a:ext cx="607918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ooter Placeholder 22">
            <a:extLst>
              <a:ext uri="{FF2B5EF4-FFF2-40B4-BE49-F238E27FC236}">
                <a16:creationId xmlns:a16="http://schemas.microsoft.com/office/drawing/2014/main" id="{CA0C724A-FAD9-E146-A1C8-EBAE3739D2E1}"/>
              </a:ext>
            </a:extLst>
          </p:cNvPr>
          <p:cNvSpPr>
            <a:spLocks noGrp="1"/>
          </p:cNvSpPr>
          <p:nvPr>
            <p:ph type="ftr" sz="quarter" idx="19"/>
          </p:nvPr>
        </p:nvSpPr>
        <p:spPr>
          <a:xfrm>
            <a:off x="6583590" y="6356350"/>
            <a:ext cx="2704893" cy="365125"/>
          </a:xfrm>
          <a:prstGeom prst="rect">
            <a:avLst/>
          </a:prstGeom>
        </p:spPr>
        <p:txBody>
          <a:bodyPr/>
          <a:lstStyle>
            <a:lvl1pPr algn="l">
              <a:defRPr>
                <a:solidFill>
                  <a:schemeClr val="bg2">
                    <a:lumMod val="75000"/>
                  </a:schemeClr>
                </a:solidFill>
              </a:defRPr>
            </a:lvl1pPr>
          </a:lstStyle>
          <a:p>
            <a:r>
              <a:rPr lang="en-US" dirty="0"/>
              <a:t>PITCH DECK</a:t>
            </a:r>
          </a:p>
        </p:txBody>
      </p:sp>
      <p:sp>
        <p:nvSpPr>
          <p:cNvPr id="23" name="Date Placeholder 3">
            <a:extLst>
              <a:ext uri="{FF2B5EF4-FFF2-40B4-BE49-F238E27FC236}">
                <a16:creationId xmlns:a16="http://schemas.microsoft.com/office/drawing/2014/main" id="{219A6394-C717-394F-8623-E4D3D24F588A}"/>
              </a:ext>
            </a:extLst>
          </p:cNvPr>
          <p:cNvSpPr>
            <a:spLocks noGrp="1"/>
          </p:cNvSpPr>
          <p:nvPr>
            <p:ph type="dt" sz="half" idx="2"/>
          </p:nvPr>
        </p:nvSpPr>
        <p:spPr>
          <a:xfrm>
            <a:off x="10346790" y="6356350"/>
            <a:ext cx="1367880" cy="365125"/>
          </a:xfrm>
          <a:prstGeom prst="rect">
            <a:avLst/>
          </a:prstGeom>
        </p:spPr>
        <p:txBody>
          <a:bodyPr anchor="ctr"/>
          <a:lstStyle>
            <a:lvl1pPr algn="r">
              <a:defRPr sz="1200">
                <a:solidFill>
                  <a:schemeClr val="bg2">
                    <a:lumMod val="75000"/>
                  </a:schemeClr>
                </a:solidFill>
                <a:latin typeface="Avenir Next LT Pro" panose="020B0504020202020204" pitchFamily="34" charset="77"/>
              </a:defRPr>
            </a:lvl1pPr>
          </a:lstStyle>
          <a:p>
            <a:r>
              <a:rPr lang="en-US"/>
              <a:t>6/15/XX</a:t>
            </a:r>
            <a:endParaRPr lang="en-US" dirty="0"/>
          </a:p>
        </p:txBody>
      </p:sp>
      <p:sp>
        <p:nvSpPr>
          <p:cNvPr id="14" name="Slide Number Placeholder 5">
            <a:extLst>
              <a:ext uri="{FF2B5EF4-FFF2-40B4-BE49-F238E27FC236}">
                <a16:creationId xmlns:a16="http://schemas.microsoft.com/office/drawing/2014/main" id="{3EE49E08-B4B7-D941-8502-9C8CE598A2F5}"/>
              </a:ext>
            </a:extLst>
          </p:cNvPr>
          <p:cNvSpPr>
            <a:spLocks noGrp="1"/>
          </p:cNvSpPr>
          <p:nvPr>
            <p:ph type="sldNum" sz="quarter" idx="4"/>
          </p:nvPr>
        </p:nvSpPr>
        <p:spPr>
          <a:xfrm>
            <a:off x="492917" y="6356350"/>
            <a:ext cx="1104900" cy="365125"/>
          </a:xfrm>
          <a:prstGeom prst="rect">
            <a:avLst/>
          </a:prstGeom>
        </p:spPr>
        <p:txBody>
          <a:bodyPr lIns="91440" anchor="ctr"/>
          <a:lstStyle>
            <a:lvl1pPr>
              <a:defRPr sz="1200">
                <a:solidFill>
                  <a:schemeClr val="bg1"/>
                </a:solidFill>
                <a:latin typeface="Avenir Next LT Pro" panose="020B0504020202020204" pitchFamily="34" charset="77"/>
              </a:defRPr>
            </a:lvl1pPr>
          </a:lstStyle>
          <a:p>
            <a:fld id="{D156BFF5-A11A-234E-A308-E7366A28581C}" type="slidenum">
              <a:rPr lang="en-US" smtClean="0"/>
              <a:pPr/>
              <a:t>‹#›</a:t>
            </a:fld>
            <a:endParaRPr lang="en-US" dirty="0"/>
          </a:p>
        </p:txBody>
      </p:sp>
      <p:sp>
        <p:nvSpPr>
          <p:cNvPr id="15" name="Title 1">
            <a:extLst>
              <a:ext uri="{FF2B5EF4-FFF2-40B4-BE49-F238E27FC236}">
                <a16:creationId xmlns:a16="http://schemas.microsoft.com/office/drawing/2014/main" id="{8A557EA6-ABC6-F740-833E-ED900088C69B}"/>
              </a:ext>
            </a:extLst>
          </p:cNvPr>
          <p:cNvSpPr>
            <a:spLocks noGrp="1"/>
          </p:cNvSpPr>
          <p:nvPr>
            <p:ph type="title"/>
          </p:nvPr>
        </p:nvSpPr>
        <p:spPr>
          <a:xfrm>
            <a:off x="6605729" y="944457"/>
            <a:ext cx="5108943" cy="1130788"/>
          </a:xfrm>
        </p:spPr>
        <p:txBody>
          <a:bodyPr anchor="t" anchorCtr="0">
            <a:normAutofit/>
          </a:bodyPr>
          <a:lstStyle>
            <a:lvl1pPr>
              <a:defRPr sz="5400">
                <a:solidFill>
                  <a:schemeClr val="bg2">
                    <a:lumMod val="75000"/>
                  </a:schemeClr>
                </a:solidFill>
                <a:latin typeface="+mj-lt"/>
              </a:defRPr>
            </a:lvl1pPr>
          </a:lstStyle>
          <a:p>
            <a:r>
              <a:rPr lang="en-US"/>
              <a:t>Click to edit Master title style</a:t>
            </a:r>
          </a:p>
        </p:txBody>
      </p:sp>
      <p:sp>
        <p:nvSpPr>
          <p:cNvPr id="19" name="Text Placeholder 2">
            <a:extLst>
              <a:ext uri="{FF2B5EF4-FFF2-40B4-BE49-F238E27FC236}">
                <a16:creationId xmlns:a16="http://schemas.microsoft.com/office/drawing/2014/main" id="{EF6BE1F8-2B6C-B747-9F21-ECF2386BED2C}"/>
              </a:ext>
            </a:extLst>
          </p:cNvPr>
          <p:cNvSpPr>
            <a:spLocks noGrp="1"/>
          </p:cNvSpPr>
          <p:nvPr>
            <p:ph type="body" idx="1"/>
          </p:nvPr>
        </p:nvSpPr>
        <p:spPr>
          <a:xfrm>
            <a:off x="6605727" y="2125820"/>
            <a:ext cx="5108943" cy="3787723"/>
          </a:xfrm>
        </p:spPr>
        <p:txBody>
          <a:bodyPr>
            <a:normAutofit/>
          </a:bodyPr>
          <a:lstStyle>
            <a:lvl1pPr marL="0" indent="0">
              <a:lnSpc>
                <a:spcPct val="150000"/>
              </a:lnSpc>
              <a:buNone/>
              <a:defRPr sz="1600">
                <a:solidFill>
                  <a:schemeClr val="bg2">
                    <a:lumMod val="75000"/>
                  </a:schemeClr>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475560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3D1C93-E015-42E6-9B02-380B07C5DA43}" type="datetimeFigureOut">
              <a:rPr lang="en-IN" smtClean="0"/>
              <a:t>18-04-2025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472BBA-E93F-43B0-88A9-31E1D9972C97}" type="slidenum">
              <a:rPr lang="en-IN" smtClean="0"/>
              <a:t>‹#›</a:t>
            </a:fld>
            <a:endParaRPr lang="en-IN"/>
          </a:p>
        </p:txBody>
      </p:sp>
    </p:spTree>
    <p:extLst>
      <p:ext uri="{BB962C8B-B14F-4D97-AF65-F5344CB8AC3E}">
        <p14:creationId xmlns:p14="http://schemas.microsoft.com/office/powerpoint/2010/main" val="3910575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3D1C93-E015-42E6-9B02-380B07C5DA43}" type="datetimeFigureOut">
              <a:rPr lang="en-IN" smtClean="0"/>
              <a:t>18-04-2025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6472BBA-E93F-43B0-88A9-31E1D9972C97}" type="slidenum">
              <a:rPr lang="en-IN" smtClean="0"/>
              <a:t>‹#›</a:t>
            </a:fld>
            <a:endParaRPr lang="en-IN"/>
          </a:p>
        </p:txBody>
      </p:sp>
    </p:spTree>
    <p:extLst>
      <p:ext uri="{BB962C8B-B14F-4D97-AF65-F5344CB8AC3E}">
        <p14:creationId xmlns:p14="http://schemas.microsoft.com/office/powerpoint/2010/main" val="1114980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3D1C93-E015-42E6-9B02-380B07C5DA43}" type="datetimeFigureOut">
              <a:rPr lang="en-IN" smtClean="0"/>
              <a:t>18-04-2025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6472BBA-E93F-43B0-88A9-31E1D9972C97}" type="slidenum">
              <a:rPr lang="en-IN" smtClean="0"/>
              <a:t>‹#›</a:t>
            </a:fld>
            <a:endParaRPr lang="en-IN"/>
          </a:p>
        </p:txBody>
      </p:sp>
    </p:spTree>
    <p:extLst>
      <p:ext uri="{BB962C8B-B14F-4D97-AF65-F5344CB8AC3E}">
        <p14:creationId xmlns:p14="http://schemas.microsoft.com/office/powerpoint/2010/main" val="3009161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703D1C93-E015-42E6-9B02-380B07C5DA43}" type="datetimeFigureOut">
              <a:rPr lang="en-IN" smtClean="0"/>
              <a:t>18-04-2025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6472BBA-E93F-43B0-88A9-31E1D9972C97}" type="slidenum">
              <a:rPr lang="en-IN" smtClean="0"/>
              <a:t>‹#›</a:t>
            </a:fld>
            <a:endParaRPr lang="en-IN"/>
          </a:p>
        </p:txBody>
      </p:sp>
    </p:spTree>
    <p:extLst>
      <p:ext uri="{BB962C8B-B14F-4D97-AF65-F5344CB8AC3E}">
        <p14:creationId xmlns:p14="http://schemas.microsoft.com/office/powerpoint/2010/main" val="2191642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3D1C93-E015-42E6-9B02-380B07C5DA43}" type="datetimeFigureOut">
              <a:rPr lang="en-IN" smtClean="0"/>
              <a:t>18-04-2025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472BBA-E93F-43B0-88A9-31E1D9972C97}" type="slidenum">
              <a:rPr lang="en-IN" smtClean="0"/>
              <a:t>‹#›</a:t>
            </a:fld>
            <a:endParaRPr lang="en-IN"/>
          </a:p>
        </p:txBody>
      </p:sp>
    </p:spTree>
    <p:extLst>
      <p:ext uri="{BB962C8B-B14F-4D97-AF65-F5344CB8AC3E}">
        <p14:creationId xmlns:p14="http://schemas.microsoft.com/office/powerpoint/2010/main" val="3326966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3D1C93-E015-42E6-9B02-380B07C5DA43}" type="datetimeFigureOut">
              <a:rPr lang="en-IN" smtClean="0"/>
              <a:t>18-04-2025</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6472BBA-E93F-43B0-88A9-31E1D9972C97}" type="slidenum">
              <a:rPr lang="en-IN" smtClean="0"/>
              <a:t>‹#›</a:t>
            </a:fld>
            <a:endParaRPr lang="en-IN"/>
          </a:p>
        </p:txBody>
      </p:sp>
    </p:spTree>
    <p:extLst>
      <p:ext uri="{BB962C8B-B14F-4D97-AF65-F5344CB8AC3E}">
        <p14:creationId xmlns:p14="http://schemas.microsoft.com/office/powerpoint/2010/main" val="92119653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png"/><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3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703D1C93-E015-42E6-9B02-380B07C5DA43}" type="datetimeFigureOut">
              <a:rPr lang="en-IN" smtClean="0"/>
              <a:t>18-04-2025</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6472BBA-E93F-43B0-88A9-31E1D9972C97}" type="slidenum">
              <a:rPr lang="en-IN" smtClean="0"/>
              <a:t>‹#›</a:t>
            </a:fld>
            <a:endParaRPr lang="en-IN"/>
          </a:p>
        </p:txBody>
      </p:sp>
    </p:spTree>
    <p:extLst>
      <p:ext uri="{BB962C8B-B14F-4D97-AF65-F5344CB8AC3E}">
        <p14:creationId xmlns:p14="http://schemas.microsoft.com/office/powerpoint/2010/main" val="750903053"/>
      </p:ext>
    </p:extLst>
  </p:cSld>
  <p:clrMap bg1="lt1" tx1="dk1" bg2="lt2" tx2="dk2" accent1="accent1" accent2="accent2" accent3="accent3" accent4="accent4" accent5="accent5" accent6="accent6" hlink="hlink" folHlink="folHlink"/>
  <p:sldLayoutIdLst>
    <p:sldLayoutId id="2147484309" r:id="rId1"/>
    <p:sldLayoutId id="2147484310" r:id="rId2"/>
    <p:sldLayoutId id="2147484311" r:id="rId3"/>
    <p:sldLayoutId id="2147484312" r:id="rId4"/>
    <p:sldLayoutId id="2147484313" r:id="rId5"/>
    <p:sldLayoutId id="2147484314" r:id="rId6"/>
    <p:sldLayoutId id="2147484315" r:id="rId7"/>
    <p:sldLayoutId id="2147484316" r:id="rId8"/>
    <p:sldLayoutId id="2147484317" r:id="rId9"/>
    <p:sldLayoutId id="2147484318" r:id="rId10"/>
    <p:sldLayoutId id="2147484319" r:id="rId11"/>
    <p:sldLayoutId id="2147484320" r:id="rId12"/>
    <p:sldLayoutId id="2147484321" r:id="rId13"/>
    <p:sldLayoutId id="2147484322" r:id="rId14"/>
    <p:sldLayoutId id="2147484323" r:id="rId15"/>
    <p:sldLayoutId id="2147484324" r:id="rId16"/>
    <p:sldLayoutId id="2147484325" r:id="rId17"/>
    <p:sldLayoutId id="2147484326" r:id="rId18"/>
    <p:sldLayoutId id="2147484329" r:id="rId19"/>
    <p:sldLayoutId id="2147484201" r:id="rId20"/>
    <p:sldLayoutId id="2147484202" r:id="rId21"/>
    <p:sldLayoutId id="2147484203" r:id="rId22"/>
    <p:sldLayoutId id="2147484204" r:id="rId23"/>
    <p:sldLayoutId id="2147484205" r:id="rId24"/>
    <p:sldLayoutId id="2147484206" r:id="rId25"/>
    <p:sldLayoutId id="2147484207" r:id="rId26"/>
    <p:sldLayoutId id="2147484208" r:id="rId27"/>
    <p:sldLayoutId id="2147484209" r:id="rId28"/>
    <p:sldLayoutId id="2147484211" r:id="rId29"/>
    <p:sldLayoutId id="2147484212" r:id="rId30"/>
    <p:sldLayoutId id="2147484213" r:id="rId31"/>
    <p:sldLayoutId id="2147484214" r:id="rId32"/>
    <p:sldLayoutId id="2147484215" r:id="rId33"/>
    <p:sldLayoutId id="2147484216" r:id="rId34"/>
    <p:sldLayoutId id="2147484217" r:id="rId35"/>
    <p:sldLayoutId id="2147484218" r:id="rId36"/>
    <p:sldLayoutId id="2147484219" r:id="rId3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9.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0"/>
          <p:cNvSpPr/>
          <p:nvPr/>
        </p:nvSpPr>
        <p:spPr>
          <a:xfrm>
            <a:off x="5301623" y="1576139"/>
            <a:ext cx="6585578" cy="1417558"/>
          </a:xfrm>
          <a:prstGeom prst="rect">
            <a:avLst/>
          </a:prstGeom>
          <a:noFill/>
          <a:ln/>
        </p:spPr>
        <p:txBody>
          <a:bodyPr wrap="square" lIns="0" tIns="0" rIns="0" bIns="0" rtlCol="0" anchor="t"/>
          <a:lstStyle/>
          <a:p>
            <a:pPr marL="0" indent="0">
              <a:lnSpc>
                <a:spcPts val="5550"/>
              </a:lnSpc>
              <a:buNone/>
            </a:pPr>
            <a:r>
              <a:rPr lang="en-US" sz="4400" dirty="0">
                <a:solidFill>
                  <a:schemeClr val="tx1">
                    <a:lumMod val="75000"/>
                    <a:lumOff val="25000"/>
                  </a:schemeClr>
                </a:solidFill>
                <a:latin typeface="Times New Roman" panose="02020603050405020304" pitchFamily="18" charset="0"/>
                <a:ea typeface="Corben" pitchFamily="34" charset="-122"/>
                <a:cs typeface="Times New Roman" panose="02020603050405020304" pitchFamily="18" charset="0"/>
              </a:rPr>
              <a:t>Chinook Music Store Analysis</a:t>
            </a:r>
            <a:endParaRPr lang="en-US" sz="44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4" name="Text 3"/>
          <p:cNvSpPr/>
          <p:nvPr/>
        </p:nvSpPr>
        <p:spPr>
          <a:xfrm>
            <a:off x="5301623" y="3751848"/>
            <a:ext cx="2623502" cy="396835"/>
          </a:xfrm>
          <a:prstGeom prst="rect">
            <a:avLst/>
          </a:prstGeom>
          <a:noFill/>
          <a:ln/>
        </p:spPr>
        <p:txBody>
          <a:bodyPr wrap="none" lIns="0" tIns="0" rIns="0" bIns="0" rtlCol="0" anchor="t"/>
          <a:lstStyle/>
          <a:p>
            <a:pPr marL="0" indent="0" algn="l">
              <a:lnSpc>
                <a:spcPts val="3100"/>
              </a:lnSpc>
              <a:buNone/>
            </a:pPr>
            <a:r>
              <a:rPr lang="en-US" sz="2200" b="1" dirty="0">
                <a:solidFill>
                  <a:srgbClr val="404155"/>
                </a:solidFill>
                <a:latin typeface="Nobile Bold" pitchFamily="34" charset="0"/>
                <a:ea typeface="Nobile Bold" pitchFamily="34" charset="-122"/>
              </a:rPr>
              <a:t>SWATHI NS</a:t>
            </a:r>
            <a:endParaRPr lang="en-US" sz="2200" dirty="0"/>
          </a:p>
        </p:txBody>
      </p:sp>
      <p:pic>
        <p:nvPicPr>
          <p:cNvPr id="1026" name="Picture 2" descr="10 Best Music Stores In Mumbai To Shop Musical Instruments In 2024">
            <a:extLst>
              <a:ext uri="{FF2B5EF4-FFF2-40B4-BE49-F238E27FC236}">
                <a16:creationId xmlns:a16="http://schemas.microsoft.com/office/drawing/2014/main" id="{B3D5FC8E-7D55-4256-B7EE-6E47CAEE35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187" y="935419"/>
            <a:ext cx="4593020" cy="5150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83201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423CCDD-146B-D769-9249-F8D43396A5CE}"/>
              </a:ext>
            </a:extLst>
          </p:cNvPr>
          <p:cNvSpPr>
            <a:spLocks noGrp="1"/>
          </p:cNvSpPr>
          <p:nvPr>
            <p:ph type="body" idx="1"/>
          </p:nvPr>
        </p:nvSpPr>
        <p:spPr>
          <a:xfrm>
            <a:off x="224590" y="1408944"/>
            <a:ext cx="6224962" cy="4699442"/>
          </a:xfrm>
        </p:spPr>
        <p:txBody>
          <a:bodyPr>
            <a:normAutofit/>
          </a:bodyPr>
          <a:lstStyle/>
          <a:p>
            <a:pPr marL="0" indent="0">
              <a:buNone/>
            </a:pPr>
            <a:r>
              <a:rPr lang="en-US" sz="2400" b="1" u="sng" cap="none" dirty="0">
                <a:solidFill>
                  <a:srgbClr val="000000"/>
                </a:solidFill>
                <a:latin typeface="Times New Roman" panose="02020603050405020304" pitchFamily="18" charset="0"/>
                <a:cs typeface="Times New Roman" panose="02020603050405020304" pitchFamily="18" charset="0"/>
              </a:rPr>
              <a:t>Insights:-</a:t>
            </a:r>
          </a:p>
          <a:p>
            <a:pPr marL="0" indent="0" algn="just">
              <a:buNone/>
            </a:pPr>
            <a:endParaRPr lang="en-US" sz="1800" b="1" u="sng" cap="none" dirty="0">
              <a:solidFill>
                <a:srgbClr val="000000"/>
              </a:solidFill>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USA dominates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customer base, significantly leading all other countries.</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Canada and Brazil</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are the next top contributors, highlighting strong engagement across the Americas.</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France, Germany, and the UK</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show moderate customer counts, indicating solid European presence.</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Chinook has a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broad international footprint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with customers spread across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20+ countries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though most have relatively small individual contributions</a:t>
            </a:r>
          </a:p>
          <a:p>
            <a:pPr marL="0" indent="0">
              <a:buNone/>
            </a:pPr>
            <a:endParaRPr lang="en-IN" sz="1800" cap="none" dirty="0">
              <a:latin typeface="Nobile" panose="020B0604020202020204" charset="0"/>
            </a:endParaRPr>
          </a:p>
        </p:txBody>
      </p:sp>
      <p:sp>
        <p:nvSpPr>
          <p:cNvPr id="7" name="TextBox 6">
            <a:extLst>
              <a:ext uri="{FF2B5EF4-FFF2-40B4-BE49-F238E27FC236}">
                <a16:creationId xmlns:a16="http://schemas.microsoft.com/office/drawing/2014/main" id="{26717240-99AB-535C-11E3-A9ACF6D7DEAD}"/>
              </a:ext>
            </a:extLst>
          </p:cNvPr>
          <p:cNvSpPr txBox="1"/>
          <p:nvPr/>
        </p:nvSpPr>
        <p:spPr>
          <a:xfrm>
            <a:off x="224590" y="395671"/>
            <a:ext cx="11742820" cy="707886"/>
          </a:xfrm>
          <a:prstGeom prst="rect">
            <a:avLst/>
          </a:prstGeom>
          <a:noFill/>
        </p:spPr>
        <p:txBody>
          <a:bodyPr wrap="square" rtlCol="0">
            <a:spAutoFit/>
          </a:bodyPr>
          <a:lstStyle/>
          <a:p>
            <a:r>
              <a:rPr lang="en-US" sz="4000" b="1" dirty="0">
                <a:solidFill>
                  <a:schemeClr val="tx1">
                    <a:lumMod val="75000"/>
                    <a:lumOff val="25000"/>
                  </a:schemeClr>
                </a:solidFill>
                <a:latin typeface="Times New Roman" panose="02020603050405020304" pitchFamily="18" charset="0"/>
                <a:cs typeface="Times New Roman" panose="02020603050405020304" pitchFamily="18" charset="0"/>
              </a:rPr>
              <a:t>Geographic Breakdown of Chinook’s Customer Base</a:t>
            </a:r>
            <a:endParaRPr lang="en-IN" sz="40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aphicFrame>
        <p:nvGraphicFramePr>
          <p:cNvPr id="9" name="Chart 8">
            <a:extLst>
              <a:ext uri="{FF2B5EF4-FFF2-40B4-BE49-F238E27FC236}">
                <a16:creationId xmlns:a16="http://schemas.microsoft.com/office/drawing/2014/main" id="{F54B4706-A124-4326-8C60-D205165B32ED}"/>
              </a:ext>
            </a:extLst>
          </p:cNvPr>
          <p:cNvGraphicFramePr>
            <a:graphicFrameLocks/>
          </p:cNvGraphicFramePr>
          <p:nvPr>
            <p:extLst>
              <p:ext uri="{D42A27DB-BD31-4B8C-83A1-F6EECF244321}">
                <p14:modId xmlns:p14="http://schemas.microsoft.com/office/powerpoint/2010/main" val="127861348"/>
              </p:ext>
            </p:extLst>
          </p:nvPr>
        </p:nvGraphicFramePr>
        <p:xfrm>
          <a:off x="6726621" y="1618593"/>
          <a:ext cx="5240789" cy="398342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37303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9CD07-02E4-DA71-BE14-4B787F5FE1A8}"/>
              </a:ext>
            </a:extLst>
          </p:cNvPr>
          <p:cNvSpPr>
            <a:spLocks noGrp="1"/>
          </p:cNvSpPr>
          <p:nvPr>
            <p:ph type="title"/>
          </p:nvPr>
        </p:nvSpPr>
        <p:spPr>
          <a:xfrm>
            <a:off x="224590" y="201422"/>
            <a:ext cx="11742820" cy="1194241"/>
          </a:xfrm>
        </p:spPr>
        <p:txBody>
          <a:bodyPr>
            <a:normAutofit/>
          </a:bodyPr>
          <a:lstStyle/>
          <a:p>
            <a:pPr algn="l"/>
            <a:r>
              <a:rPr lang="en-US" sz="4000" b="1" dirty="0">
                <a:solidFill>
                  <a:schemeClr val="tx1">
                    <a:lumMod val="75000"/>
                    <a:lumOff val="25000"/>
                  </a:schemeClr>
                </a:solidFill>
                <a:latin typeface="Times New Roman" panose="02020603050405020304" pitchFamily="18" charset="0"/>
                <a:cs typeface="Times New Roman" panose="02020603050405020304" pitchFamily="18" charset="0"/>
              </a:rPr>
              <a:t>Top-Performing Genres in the U.S. Market</a:t>
            </a:r>
            <a:endParaRPr lang="en-IN" sz="4000" b="1" u="none" strike="noStrike" cap="none"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p:txBody>
      </p:sp>
      <p:graphicFrame>
        <p:nvGraphicFramePr>
          <p:cNvPr id="6" name="Chart 5">
            <a:extLst>
              <a:ext uri="{FF2B5EF4-FFF2-40B4-BE49-F238E27FC236}">
                <a16:creationId xmlns:a16="http://schemas.microsoft.com/office/drawing/2014/main" id="{2FC7ADDF-BC8C-4990-8C2A-886847962CD2}"/>
              </a:ext>
            </a:extLst>
          </p:cNvPr>
          <p:cNvGraphicFramePr>
            <a:graphicFrameLocks/>
          </p:cNvGraphicFramePr>
          <p:nvPr>
            <p:extLst>
              <p:ext uri="{D42A27DB-BD31-4B8C-83A1-F6EECF244321}">
                <p14:modId xmlns:p14="http://schemas.microsoft.com/office/powerpoint/2010/main" val="3371308932"/>
              </p:ext>
            </p:extLst>
          </p:nvPr>
        </p:nvGraphicFramePr>
        <p:xfrm>
          <a:off x="6921062" y="1540040"/>
          <a:ext cx="5046348" cy="4177588"/>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a:extLst>
              <a:ext uri="{FF2B5EF4-FFF2-40B4-BE49-F238E27FC236}">
                <a16:creationId xmlns:a16="http://schemas.microsoft.com/office/drawing/2014/main" id="{50ABCAA1-491E-4910-A7D5-DE43AC740155}"/>
              </a:ext>
            </a:extLst>
          </p:cNvPr>
          <p:cNvSpPr txBox="1"/>
          <p:nvPr/>
        </p:nvSpPr>
        <p:spPr>
          <a:xfrm>
            <a:off x="420414" y="1703480"/>
            <a:ext cx="6096000" cy="3689728"/>
          </a:xfrm>
          <a:prstGeom prst="rect">
            <a:avLst/>
          </a:prstGeom>
          <a:noFill/>
        </p:spPr>
        <p:txBody>
          <a:bodyPr wrap="square">
            <a:spAutoFit/>
          </a:bodyPr>
          <a:lstStyle/>
          <a:p>
            <a:r>
              <a:rPr lang="en-US" sz="2400" b="1" u="sng" dirty="0">
                <a:latin typeface="Times New Roman" panose="02020603050405020304" pitchFamily="18" charset="0"/>
                <a:cs typeface="Times New Roman" panose="02020603050405020304" pitchFamily="18" charset="0"/>
              </a:rPr>
              <a:t>Insights</a:t>
            </a:r>
          </a:p>
          <a:p>
            <a:endParaRPr lang="en-US" sz="2400" b="1" u="sng"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Rock leads</a:t>
            </a:r>
            <a:r>
              <a:rPr lang="en-US" dirty="0">
                <a:latin typeface="Times New Roman" panose="02020603050405020304" pitchFamily="18" charset="0"/>
                <a:cs typeface="Times New Roman" panose="02020603050405020304" pitchFamily="18" charset="0"/>
              </a:rPr>
              <a:t> with the highest sales and strong customer preference.</a:t>
            </a:r>
          </a:p>
          <a:p>
            <a:pPr marL="285750" indent="-285750">
              <a:lnSpc>
                <a:spcPct val="150000"/>
              </a:lnSpc>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Moderate contributors</a:t>
            </a:r>
            <a:r>
              <a:rPr lang="en-US" dirty="0">
                <a:latin typeface="Times New Roman" panose="02020603050405020304" pitchFamily="18" charset="0"/>
                <a:cs typeface="Times New Roman" panose="02020603050405020304" pitchFamily="18" charset="0"/>
              </a:rPr>
              <a:t>: Metal, Alternative &amp; Punk, R&amp;B/Soul.</a:t>
            </a:r>
          </a:p>
          <a:p>
            <a:pPr marL="285750" indent="-285750">
              <a:lnSpc>
                <a:spcPct val="150000"/>
              </a:lnSpc>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Low performers</a:t>
            </a:r>
            <a:r>
              <a:rPr lang="en-US" dirty="0">
                <a:latin typeface="Times New Roman" panose="02020603050405020304" pitchFamily="18" charset="0"/>
                <a:cs typeface="Times New Roman" panose="02020603050405020304" pitchFamily="18" charset="0"/>
              </a:rPr>
              <a:t>: Pop, Jazz, Latin, Classical, Electronic/Dance.</a:t>
            </a:r>
          </a:p>
          <a:p>
            <a:pPr marL="285750" indent="-285750">
              <a:lnSpc>
                <a:spcPct val="150000"/>
              </a:lnSpc>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Negligible impact</a:t>
            </a:r>
            <a:r>
              <a:rPr lang="en-US" dirty="0">
                <a:latin typeface="Times New Roman" panose="02020603050405020304" pitchFamily="18" charset="0"/>
                <a:cs typeface="Times New Roman" panose="02020603050405020304" pitchFamily="18" charset="0"/>
              </a:rPr>
              <a:t>: TV Shows, Soundtrack, Easy Listening.</a:t>
            </a:r>
          </a:p>
        </p:txBody>
      </p:sp>
    </p:spTree>
    <p:extLst>
      <p:ext uri="{BB962C8B-B14F-4D97-AF65-F5344CB8AC3E}">
        <p14:creationId xmlns:p14="http://schemas.microsoft.com/office/powerpoint/2010/main" val="3537679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414BFC7-A115-4E9C-9596-CA7991AAE11F}"/>
              </a:ext>
            </a:extLst>
          </p:cNvPr>
          <p:cNvSpPr txBox="1"/>
          <p:nvPr/>
        </p:nvSpPr>
        <p:spPr>
          <a:xfrm>
            <a:off x="1030014" y="1054886"/>
            <a:ext cx="10436772" cy="2962606"/>
          </a:xfrm>
          <a:prstGeom prst="rect">
            <a:avLst/>
          </a:prstGeom>
          <a:noFill/>
        </p:spPr>
        <p:txBody>
          <a:bodyPr wrap="square">
            <a:spAutoFit/>
          </a:bodyPr>
          <a:lstStyle/>
          <a:p>
            <a:pPr>
              <a:lnSpc>
                <a:spcPct val="200000"/>
              </a:lnSpc>
            </a:pPr>
            <a:r>
              <a:rPr lang="en-US" sz="2400" b="1" dirty="0">
                <a:latin typeface="Times New Roman" panose="02020603050405020304" pitchFamily="18" charset="0"/>
                <a:cs typeface="Times New Roman" panose="02020603050405020304" pitchFamily="18" charset="0"/>
              </a:rPr>
              <a:t>Recommendations</a:t>
            </a:r>
          </a:p>
          <a:p>
            <a:pPr marL="285750" indent="-285750">
              <a:lnSpc>
                <a:spcPct val="20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Boost Rock</a:t>
            </a:r>
            <a:r>
              <a:rPr lang="en-US" dirty="0">
                <a:latin typeface="Times New Roman" panose="02020603050405020304" pitchFamily="18" charset="0"/>
                <a:cs typeface="Times New Roman" panose="02020603050405020304" pitchFamily="18" charset="0"/>
              </a:rPr>
              <a:t> with targeted promotions &amp; curated content</a:t>
            </a:r>
          </a:p>
          <a:p>
            <a:pPr marL="285750" indent="-285750">
              <a:lnSpc>
                <a:spcPct val="200000"/>
              </a:lnSpc>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Promote mid-tier genres</a:t>
            </a:r>
            <a:r>
              <a:rPr lang="en-US" dirty="0">
                <a:latin typeface="Times New Roman" panose="02020603050405020304" pitchFamily="18" charset="0"/>
                <a:cs typeface="Times New Roman" panose="02020603050405020304" pitchFamily="18" charset="0"/>
              </a:rPr>
              <a:t> via artist spotlights &amp; playlists</a:t>
            </a:r>
          </a:p>
          <a:p>
            <a:pPr marL="285750" indent="-285750">
              <a:lnSpc>
                <a:spcPct val="200000"/>
              </a:lnSpc>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Review low performers</a:t>
            </a:r>
            <a:r>
              <a:rPr lang="en-US" dirty="0">
                <a:latin typeface="Times New Roman" panose="02020603050405020304" pitchFamily="18" charset="0"/>
                <a:cs typeface="Times New Roman" panose="02020603050405020304" pitchFamily="18" charset="0"/>
              </a:rPr>
              <a:t> for content gaps, pricing &amp; demand</a:t>
            </a:r>
          </a:p>
          <a:p>
            <a:pPr marL="285750" indent="-285750">
              <a:lnSpc>
                <a:spcPct val="200000"/>
              </a:lnSpc>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Revamp or retire</a:t>
            </a:r>
            <a:r>
              <a:rPr lang="en-US" dirty="0">
                <a:latin typeface="Times New Roman" panose="02020603050405020304" pitchFamily="18" charset="0"/>
                <a:cs typeface="Times New Roman" panose="02020603050405020304" pitchFamily="18" charset="0"/>
              </a:rPr>
              <a:t> non-performing genres (e.g., TV Shows, Soundtrack, Easy Listening)</a:t>
            </a:r>
          </a:p>
        </p:txBody>
      </p:sp>
    </p:spTree>
    <p:extLst>
      <p:ext uri="{BB962C8B-B14F-4D97-AF65-F5344CB8AC3E}">
        <p14:creationId xmlns:p14="http://schemas.microsoft.com/office/powerpoint/2010/main" val="2557760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9CD07-02E4-DA71-BE14-4B787F5FE1A8}"/>
              </a:ext>
            </a:extLst>
          </p:cNvPr>
          <p:cNvSpPr>
            <a:spLocks noGrp="1"/>
          </p:cNvSpPr>
          <p:nvPr>
            <p:ph type="title"/>
          </p:nvPr>
        </p:nvSpPr>
        <p:spPr>
          <a:xfrm>
            <a:off x="283778" y="201422"/>
            <a:ext cx="11683631" cy="1194241"/>
          </a:xfrm>
        </p:spPr>
        <p:txBody>
          <a:bodyPr>
            <a:normAutofit/>
          </a:bodyPr>
          <a:lstStyle/>
          <a:p>
            <a:pPr algn="l"/>
            <a:r>
              <a:rPr lang="en-US" sz="4000" b="1" dirty="0">
                <a:solidFill>
                  <a:schemeClr val="tx1">
                    <a:lumMod val="75000"/>
                    <a:lumOff val="25000"/>
                  </a:schemeClr>
                </a:solidFill>
                <a:latin typeface="Times New Roman" panose="02020603050405020304" pitchFamily="18" charset="0"/>
                <a:cs typeface="Times New Roman" panose="02020603050405020304" pitchFamily="18" charset="0"/>
              </a:rPr>
              <a:t>Customer Churn Rate Overview</a:t>
            </a:r>
            <a:endParaRPr lang="en-US" sz="4000" b="1" u="none" strike="noStrike" cap="none" dirty="0">
              <a:solidFill>
                <a:schemeClr val="tx1">
                  <a:lumMod val="75000"/>
                  <a:lumOff val="2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6CFED6EC-0087-4B47-882A-983970D63B0E}"/>
              </a:ext>
            </a:extLst>
          </p:cNvPr>
          <p:cNvSpPr txBox="1"/>
          <p:nvPr/>
        </p:nvSpPr>
        <p:spPr>
          <a:xfrm>
            <a:off x="693683" y="1395663"/>
            <a:ext cx="6096000" cy="3516604"/>
          </a:xfrm>
          <a:prstGeom prst="rect">
            <a:avLst/>
          </a:prstGeom>
          <a:noFill/>
        </p:spPr>
        <p:txBody>
          <a:bodyPr wrap="square">
            <a:spAutoFit/>
          </a:bodyPr>
          <a:lstStyle/>
          <a:p>
            <a:r>
              <a:rPr lang="en-US" sz="2400" b="1" u="sng" dirty="0">
                <a:latin typeface="Times New Roman" panose="02020603050405020304" pitchFamily="18" charset="0"/>
                <a:cs typeface="Times New Roman" panose="02020603050405020304" pitchFamily="18" charset="0"/>
              </a:rPr>
              <a:t>Insights</a:t>
            </a:r>
          </a:p>
          <a:p>
            <a:endParaRPr lang="en-US" sz="2400" b="1" u="sng" dirty="0">
              <a:latin typeface="Times New Roman" panose="02020603050405020304" pitchFamily="18" charset="0"/>
              <a:cs typeface="Times New Roman" panose="02020603050405020304" pitchFamily="18" charset="0"/>
            </a:endParaRPr>
          </a:p>
          <a:p>
            <a:pPr marL="285750" indent="-285750" algn="just">
              <a:lnSpc>
                <a:spcPct val="20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customer churn rate is 32.43%</a:t>
            </a:r>
            <a:r>
              <a:rPr lang="en-US" dirty="0">
                <a:latin typeface="Times New Roman" panose="02020603050405020304" pitchFamily="18" charset="0"/>
                <a:cs typeface="Times New Roman" panose="02020603050405020304" pitchFamily="18" charset="0"/>
              </a:rPr>
              <a:t>, indicating a significant loss of customers.</a:t>
            </a:r>
          </a:p>
          <a:p>
            <a:pPr marL="285750" indent="-285750" algn="just">
              <a:lnSpc>
                <a:spcPct val="20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This suggests that </a:t>
            </a:r>
            <a:r>
              <a:rPr lang="en-US" b="1" dirty="0">
                <a:latin typeface="Times New Roman" panose="02020603050405020304" pitchFamily="18" charset="0"/>
                <a:cs typeface="Times New Roman" panose="02020603050405020304" pitchFamily="18" charset="0"/>
              </a:rPr>
              <a:t>customer retention is currently weak</a:t>
            </a:r>
            <a:r>
              <a:rPr lang="en-US" dirty="0">
                <a:latin typeface="Times New Roman" panose="02020603050405020304" pitchFamily="18" charset="0"/>
                <a:cs typeface="Times New Roman" panose="02020603050405020304" pitchFamily="18" charset="0"/>
              </a:rPr>
              <a:t>.</a:t>
            </a:r>
          </a:p>
          <a:p>
            <a:pPr marL="285750" indent="-285750" algn="just">
              <a:lnSpc>
                <a:spcPct val="20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A </a:t>
            </a:r>
            <a:r>
              <a:rPr lang="en-US" b="1" dirty="0">
                <a:latin typeface="Times New Roman" panose="02020603050405020304" pitchFamily="18" charset="0"/>
                <a:cs typeface="Times New Roman" panose="02020603050405020304" pitchFamily="18" charset="0"/>
              </a:rPr>
              <a:t>high number of customers have discontinued</a:t>
            </a:r>
            <a:r>
              <a:rPr lang="en-US" dirty="0">
                <a:latin typeface="Times New Roman" panose="02020603050405020304" pitchFamily="18" charset="0"/>
                <a:cs typeface="Times New Roman" panose="02020603050405020304" pitchFamily="18" charset="0"/>
              </a:rPr>
              <a:t>, which may impact long-term growth and revenue.</a:t>
            </a:r>
          </a:p>
        </p:txBody>
      </p:sp>
      <p:pic>
        <p:nvPicPr>
          <p:cNvPr id="4098" name="Picture 2" descr="How to Calculate Churn Rate in 5 Easy ...">
            <a:extLst>
              <a:ext uri="{FF2B5EF4-FFF2-40B4-BE49-F238E27FC236}">
                <a16:creationId xmlns:a16="http://schemas.microsoft.com/office/drawing/2014/main" id="{6B9622E3-7D60-4094-B322-BE962E9ABD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9332" y="1704566"/>
            <a:ext cx="4498428" cy="344886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4056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A2DF73D-2054-46A4-8A97-C8AF6ED1B8E3}"/>
              </a:ext>
            </a:extLst>
          </p:cNvPr>
          <p:cNvSpPr txBox="1"/>
          <p:nvPr/>
        </p:nvSpPr>
        <p:spPr>
          <a:xfrm>
            <a:off x="756745" y="959068"/>
            <a:ext cx="10615448" cy="2408608"/>
          </a:xfrm>
          <a:prstGeom prst="rect">
            <a:avLst/>
          </a:prstGeom>
          <a:noFill/>
        </p:spPr>
        <p:txBody>
          <a:bodyPr wrap="square">
            <a:spAutoFit/>
          </a:bodyPr>
          <a:lstStyle/>
          <a:p>
            <a:r>
              <a:rPr lang="en-US" sz="2400" b="1" u="sng" dirty="0">
                <a:latin typeface="Times New Roman" panose="02020603050405020304" pitchFamily="18" charset="0"/>
                <a:cs typeface="Times New Roman" panose="02020603050405020304" pitchFamily="18" charset="0"/>
              </a:rPr>
              <a:t>Recommendations</a:t>
            </a:r>
          </a:p>
          <a:p>
            <a:endParaRPr lang="en-US" sz="2400" b="1" dirty="0">
              <a:latin typeface="Times New Roman" panose="02020603050405020304" pitchFamily="18" charset="0"/>
              <a:cs typeface="Times New Roman" panose="02020603050405020304" pitchFamily="18" charset="0"/>
            </a:endParaRPr>
          </a:p>
          <a:p>
            <a:pPr marL="285750" indent="-285750">
              <a:lnSpc>
                <a:spcPct val="200000"/>
              </a:lnSpc>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Implement retention strategies</a:t>
            </a:r>
            <a:r>
              <a:rPr lang="en-US" dirty="0">
                <a:latin typeface="Times New Roman" panose="02020603050405020304" pitchFamily="18" charset="0"/>
                <a:cs typeface="Times New Roman" panose="02020603050405020304" pitchFamily="18" charset="0"/>
              </a:rPr>
              <a:t> such as loyalty programs, personalized offers, and proactive engagement.</a:t>
            </a:r>
          </a:p>
          <a:p>
            <a:pPr marL="285750" indent="-285750">
              <a:lnSpc>
                <a:spcPct val="200000"/>
              </a:lnSpc>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Enhance customer experience</a:t>
            </a:r>
            <a:r>
              <a:rPr lang="en-US" dirty="0">
                <a:latin typeface="Times New Roman" panose="02020603050405020304" pitchFamily="18" charset="0"/>
                <a:cs typeface="Times New Roman" panose="02020603050405020304" pitchFamily="18" charset="0"/>
              </a:rPr>
              <a:t> through feedback loops, improved support, and quality service.</a:t>
            </a:r>
          </a:p>
          <a:p>
            <a:pPr marL="285750" indent="-285750">
              <a:lnSpc>
                <a:spcPct val="200000"/>
              </a:lnSpc>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Analyze churn patterns</a:t>
            </a:r>
            <a:r>
              <a:rPr lang="en-US" dirty="0">
                <a:latin typeface="Times New Roman" panose="02020603050405020304" pitchFamily="18" charset="0"/>
                <a:cs typeface="Times New Roman" panose="02020603050405020304" pitchFamily="18" charset="0"/>
              </a:rPr>
              <a:t> to identify at-risk segments and take preventive actions.</a:t>
            </a:r>
          </a:p>
        </p:txBody>
      </p:sp>
    </p:spTree>
    <p:extLst>
      <p:ext uri="{BB962C8B-B14F-4D97-AF65-F5344CB8AC3E}">
        <p14:creationId xmlns:p14="http://schemas.microsoft.com/office/powerpoint/2010/main" val="764603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9CD07-02E4-DA71-BE14-4B787F5FE1A8}"/>
              </a:ext>
            </a:extLst>
          </p:cNvPr>
          <p:cNvSpPr>
            <a:spLocks noGrp="1"/>
          </p:cNvSpPr>
          <p:nvPr>
            <p:ph type="title"/>
          </p:nvPr>
        </p:nvSpPr>
        <p:spPr>
          <a:xfrm>
            <a:off x="608216" y="106414"/>
            <a:ext cx="11742821" cy="1194241"/>
          </a:xfrm>
        </p:spPr>
        <p:txBody>
          <a:bodyPr>
            <a:normAutofit/>
          </a:bodyPr>
          <a:lstStyle/>
          <a:p>
            <a:pPr algn="l"/>
            <a:r>
              <a:rPr lang="en-US" sz="4000" b="1" dirty="0">
                <a:latin typeface="Times New Roman" panose="02020603050405020304" pitchFamily="18" charset="0"/>
                <a:cs typeface="Times New Roman" panose="02020603050405020304" pitchFamily="18" charset="0"/>
              </a:rPr>
              <a:t>Customer Purchase Behavior Insights</a:t>
            </a:r>
            <a:endParaRPr lang="en-US" sz="4000" b="1" cap="none" dirty="0">
              <a:solidFill>
                <a:srgbClr val="000000"/>
              </a:solidFill>
              <a:latin typeface="Times New Roman" panose="02020603050405020304" pitchFamily="18" charset="0"/>
              <a:ea typeface="Arial" panose="020B0604020202020204" pitchFamily="34" charset="0"/>
              <a:cs typeface="Times New Roman" panose="02020603050405020304" pitchFamily="18" charset="0"/>
            </a:endParaRPr>
          </a:p>
        </p:txBody>
      </p:sp>
      <p:graphicFrame>
        <p:nvGraphicFramePr>
          <p:cNvPr id="7" name="Chart 6">
            <a:extLst>
              <a:ext uri="{FF2B5EF4-FFF2-40B4-BE49-F238E27FC236}">
                <a16:creationId xmlns:a16="http://schemas.microsoft.com/office/drawing/2014/main" id="{19C6E98E-7B06-4124-9902-CA9372EAA742}"/>
              </a:ext>
            </a:extLst>
          </p:cNvPr>
          <p:cNvGraphicFramePr/>
          <p:nvPr>
            <p:extLst>
              <p:ext uri="{D42A27DB-BD31-4B8C-83A1-F6EECF244321}">
                <p14:modId xmlns:p14="http://schemas.microsoft.com/office/powerpoint/2010/main" val="3795721939"/>
              </p:ext>
            </p:extLst>
          </p:nvPr>
        </p:nvGraphicFramePr>
        <p:xfrm>
          <a:off x="6763406" y="1300655"/>
          <a:ext cx="5060731" cy="4206766"/>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a:extLst>
              <a:ext uri="{FF2B5EF4-FFF2-40B4-BE49-F238E27FC236}">
                <a16:creationId xmlns:a16="http://schemas.microsoft.com/office/drawing/2014/main" id="{A334E23D-73C1-44E5-8EEB-6C53F525088F}"/>
              </a:ext>
            </a:extLst>
          </p:cNvPr>
          <p:cNvSpPr txBox="1"/>
          <p:nvPr/>
        </p:nvSpPr>
        <p:spPr>
          <a:xfrm>
            <a:off x="667406" y="1267286"/>
            <a:ext cx="6096000" cy="1843069"/>
          </a:xfrm>
          <a:prstGeom prst="rect">
            <a:avLst/>
          </a:prstGeom>
          <a:noFill/>
        </p:spPr>
        <p:txBody>
          <a:bodyPr wrap="square">
            <a:spAutoFit/>
          </a:bodyPr>
          <a:lstStyle/>
          <a:p>
            <a:pPr>
              <a:lnSpc>
                <a:spcPct val="150000"/>
              </a:lnSpc>
            </a:pPr>
            <a:r>
              <a:rPr lang="en-US" b="1" dirty="0"/>
              <a:t> </a:t>
            </a:r>
            <a:r>
              <a:rPr lang="en-US" sz="2400" b="1" u="sng" dirty="0">
                <a:latin typeface="Times New Roman" panose="02020603050405020304" pitchFamily="18" charset="0"/>
                <a:cs typeface="Times New Roman" panose="02020603050405020304" pitchFamily="18" charset="0"/>
              </a:rPr>
              <a:t>Insights</a:t>
            </a:r>
          </a:p>
          <a:p>
            <a:pPr marL="285750" indent="-285750">
              <a:lnSpc>
                <a:spcPct val="15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Long-term customers spend </a:t>
            </a:r>
            <a:r>
              <a:rPr lang="en-US" b="1" dirty="0">
                <a:latin typeface="Times New Roman" panose="02020603050405020304" pitchFamily="18" charset="0"/>
                <a:cs typeface="Times New Roman" panose="02020603050405020304" pitchFamily="18" charset="0"/>
              </a:rPr>
              <a:t>~44% more</a:t>
            </a:r>
            <a:r>
              <a:rPr lang="en-US" dirty="0">
                <a:latin typeface="Times New Roman" panose="02020603050405020304" pitchFamily="18" charset="0"/>
                <a:cs typeface="Times New Roman" panose="02020603050405020304" pitchFamily="18" charset="0"/>
              </a:rPr>
              <a:t> than short-term.</a:t>
            </a:r>
          </a:p>
          <a:p>
            <a:pPr marL="285750" indent="-285750">
              <a:lnSpc>
                <a:spcPct val="150000"/>
              </a:lnSpc>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Higher basket size</a:t>
            </a:r>
            <a:r>
              <a:rPr lang="en-US" dirty="0">
                <a:latin typeface="Times New Roman" panose="02020603050405020304" pitchFamily="18" charset="0"/>
                <a:cs typeface="Times New Roman" panose="02020603050405020304" pitchFamily="18" charset="0"/>
              </a:rPr>
              <a:t>: 2762 vs. 1995.</a:t>
            </a:r>
          </a:p>
          <a:p>
            <a:pPr marL="285750" indent="-285750">
              <a:lnSpc>
                <a:spcPct val="150000"/>
              </a:lnSpc>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More frequent purchases</a:t>
            </a:r>
            <a:r>
              <a:rPr lang="en-US" dirty="0">
                <a:latin typeface="Times New Roman" panose="02020603050405020304" pitchFamily="18" charset="0"/>
                <a:cs typeface="Times New Roman" panose="02020603050405020304" pitchFamily="18" charset="0"/>
              </a:rPr>
              <a:t>: 32 vs. 27.</a:t>
            </a:r>
          </a:p>
        </p:txBody>
      </p:sp>
      <p:sp>
        <p:nvSpPr>
          <p:cNvPr id="16" name="TextBox 15">
            <a:extLst>
              <a:ext uri="{FF2B5EF4-FFF2-40B4-BE49-F238E27FC236}">
                <a16:creationId xmlns:a16="http://schemas.microsoft.com/office/drawing/2014/main" id="{EDCA723E-EB3C-49B7-8BCE-9A45BD280DDC}"/>
              </a:ext>
            </a:extLst>
          </p:cNvPr>
          <p:cNvSpPr txBox="1"/>
          <p:nvPr/>
        </p:nvSpPr>
        <p:spPr>
          <a:xfrm>
            <a:off x="667406" y="3228980"/>
            <a:ext cx="6096000" cy="2674065"/>
          </a:xfrm>
          <a:prstGeom prst="rect">
            <a:avLst/>
          </a:prstGeom>
          <a:noFill/>
        </p:spPr>
        <p:txBody>
          <a:bodyPr wrap="square">
            <a:spAutoFit/>
          </a:bodyPr>
          <a:lstStyle/>
          <a:p>
            <a:pPr>
              <a:lnSpc>
                <a:spcPct val="150000"/>
              </a:lnSpc>
            </a:pPr>
            <a:r>
              <a:rPr lang="en-US" sz="2400" b="1" u="sng" dirty="0">
                <a:latin typeface="Times New Roman" panose="02020603050405020304" pitchFamily="18" charset="0"/>
                <a:cs typeface="Times New Roman" panose="02020603050405020304" pitchFamily="18" charset="0"/>
              </a:rPr>
              <a:t>Recommendations</a:t>
            </a:r>
          </a:p>
          <a:p>
            <a:pPr marL="285750" indent="-285750">
              <a:lnSpc>
                <a:spcPct val="150000"/>
              </a:lnSpc>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Boost retention</a:t>
            </a:r>
            <a:r>
              <a:rPr lang="en-US" dirty="0">
                <a:latin typeface="Times New Roman" panose="02020603050405020304" pitchFamily="18" charset="0"/>
                <a:cs typeface="Times New Roman" panose="02020603050405020304" pitchFamily="18" charset="0"/>
              </a:rPr>
              <a:t> with loyalty programs &amp; exclusive perks.</a:t>
            </a:r>
          </a:p>
          <a:p>
            <a:pPr marL="285750" indent="-285750">
              <a:lnSpc>
                <a:spcPct val="150000"/>
              </a:lnSpc>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Enhance onboarding</a:t>
            </a:r>
            <a:r>
              <a:rPr lang="en-US" dirty="0">
                <a:latin typeface="Times New Roman" panose="02020603050405020304" pitchFamily="18" charset="0"/>
                <a:cs typeface="Times New Roman" panose="02020603050405020304" pitchFamily="18" charset="0"/>
              </a:rPr>
              <a:t> to nurture short-term customers.</a:t>
            </a:r>
          </a:p>
          <a:p>
            <a:pPr marL="285750" indent="-285750">
              <a:lnSpc>
                <a:spcPct val="15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Use </a:t>
            </a:r>
            <a:r>
              <a:rPr lang="en-US" b="1" dirty="0">
                <a:latin typeface="Times New Roman" panose="02020603050405020304" pitchFamily="18" charset="0"/>
                <a:cs typeface="Times New Roman" panose="02020603050405020304" pitchFamily="18" charset="0"/>
              </a:rPr>
              <a:t>personalized offers</a:t>
            </a:r>
            <a:r>
              <a:rPr lang="en-US" dirty="0">
                <a:latin typeface="Times New Roman" panose="02020603050405020304" pitchFamily="18" charset="0"/>
                <a:cs typeface="Times New Roman" panose="02020603050405020304" pitchFamily="18" charset="0"/>
              </a:rPr>
              <a:t> to drive repeat purchases.</a:t>
            </a:r>
          </a:p>
          <a:p>
            <a:pPr marL="285750" indent="-285750">
              <a:lnSpc>
                <a:spcPct val="150000"/>
              </a:lnSpc>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Upsell &amp; cross-sell</a:t>
            </a:r>
            <a:r>
              <a:rPr lang="en-US" dirty="0">
                <a:latin typeface="Times New Roman" panose="02020603050405020304" pitchFamily="18" charset="0"/>
                <a:cs typeface="Times New Roman" panose="02020603050405020304" pitchFamily="18" charset="0"/>
              </a:rPr>
              <a:t> to increase basket size.</a:t>
            </a:r>
          </a:p>
          <a:p>
            <a:pPr marL="285750" indent="-285750">
              <a:lnSpc>
                <a:spcPct val="150000"/>
              </a:lnSpc>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Identify churn drivers</a:t>
            </a:r>
            <a:r>
              <a:rPr lang="en-US" dirty="0">
                <a:latin typeface="Times New Roman" panose="02020603050405020304" pitchFamily="18" charset="0"/>
                <a:cs typeface="Times New Roman" panose="02020603050405020304" pitchFamily="18" charset="0"/>
              </a:rPr>
              <a:t> and fix friction points.</a:t>
            </a:r>
          </a:p>
        </p:txBody>
      </p:sp>
    </p:spTree>
    <p:extLst>
      <p:ext uri="{BB962C8B-B14F-4D97-AF65-F5344CB8AC3E}">
        <p14:creationId xmlns:p14="http://schemas.microsoft.com/office/powerpoint/2010/main" val="660333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9CD07-02E4-DA71-BE14-4B787F5FE1A8}"/>
              </a:ext>
            </a:extLst>
          </p:cNvPr>
          <p:cNvSpPr>
            <a:spLocks noGrp="1"/>
          </p:cNvSpPr>
          <p:nvPr>
            <p:ph type="title"/>
          </p:nvPr>
        </p:nvSpPr>
        <p:spPr>
          <a:xfrm>
            <a:off x="224589" y="152329"/>
            <a:ext cx="11742822" cy="1194241"/>
          </a:xfrm>
        </p:spPr>
        <p:txBody>
          <a:bodyPr>
            <a:normAutofit/>
          </a:bodyPr>
          <a:lstStyle/>
          <a:p>
            <a:pPr algn="l">
              <a:lnSpc>
                <a:spcPct val="100000"/>
              </a:lnSpc>
            </a:pPr>
            <a:r>
              <a:rPr lang="en-US" sz="4000" b="1" dirty="0">
                <a:solidFill>
                  <a:schemeClr val="tx1">
                    <a:lumMod val="75000"/>
                    <a:lumOff val="25000"/>
                  </a:schemeClr>
                </a:solidFill>
                <a:latin typeface="Times New Roman" panose="02020603050405020304" pitchFamily="18" charset="0"/>
                <a:ea typeface="Arial" panose="020B0604020202020204" pitchFamily="34" charset="0"/>
                <a:cs typeface="Times New Roman" panose="02020603050405020304" pitchFamily="18" charset="0"/>
              </a:rPr>
              <a:t>Customer Risk Profiling: </a:t>
            </a:r>
          </a:p>
        </p:txBody>
      </p:sp>
      <p:graphicFrame>
        <p:nvGraphicFramePr>
          <p:cNvPr id="6" name="Chart 5">
            <a:extLst>
              <a:ext uri="{FF2B5EF4-FFF2-40B4-BE49-F238E27FC236}">
                <a16:creationId xmlns:a16="http://schemas.microsoft.com/office/drawing/2014/main" id="{4D2C87DA-6861-4055-9B33-91CB032BA229}"/>
              </a:ext>
            </a:extLst>
          </p:cNvPr>
          <p:cNvGraphicFramePr/>
          <p:nvPr>
            <p:extLst>
              <p:ext uri="{D42A27DB-BD31-4B8C-83A1-F6EECF244321}">
                <p14:modId xmlns:p14="http://schemas.microsoft.com/office/powerpoint/2010/main" val="1415587556"/>
              </p:ext>
            </p:extLst>
          </p:nvPr>
        </p:nvGraphicFramePr>
        <p:xfrm>
          <a:off x="5933090" y="1721068"/>
          <a:ext cx="5954110" cy="3996559"/>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a:extLst>
              <a:ext uri="{FF2B5EF4-FFF2-40B4-BE49-F238E27FC236}">
                <a16:creationId xmlns:a16="http://schemas.microsoft.com/office/drawing/2014/main" id="{110E9351-E6AD-493A-9C22-C310D2179992}"/>
              </a:ext>
            </a:extLst>
          </p:cNvPr>
          <p:cNvSpPr txBox="1"/>
          <p:nvPr/>
        </p:nvSpPr>
        <p:spPr>
          <a:xfrm>
            <a:off x="224589" y="1456420"/>
            <a:ext cx="5587632" cy="4525854"/>
          </a:xfrm>
          <a:prstGeom prst="rect">
            <a:avLst/>
          </a:prstGeom>
          <a:noFill/>
        </p:spPr>
        <p:txBody>
          <a:bodyPr wrap="square">
            <a:spAutoFit/>
          </a:bodyPr>
          <a:lstStyle/>
          <a:p>
            <a:r>
              <a:rPr lang="en-US" sz="2400" b="1" u="sng" dirty="0">
                <a:latin typeface="Times New Roman" panose="02020603050405020304" pitchFamily="18" charset="0"/>
                <a:cs typeface="Times New Roman" panose="02020603050405020304" pitchFamily="18" charset="0"/>
              </a:rPr>
              <a:t>Insights</a:t>
            </a:r>
          </a:p>
          <a:p>
            <a:endParaRPr lang="en-US" sz="2400" b="1" u="sng"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USA</a:t>
            </a:r>
            <a:r>
              <a:rPr lang="en-US" dirty="0">
                <a:latin typeface="Times New Roman" panose="02020603050405020304" pitchFamily="18" charset="0"/>
                <a:cs typeface="Times New Roman" panose="02020603050405020304" pitchFamily="18" charset="0"/>
              </a:rPr>
              <a:t> has the </a:t>
            </a:r>
            <a:r>
              <a:rPr lang="en-US" b="1" dirty="0">
                <a:latin typeface="Times New Roman" panose="02020603050405020304" pitchFamily="18" charset="0"/>
                <a:cs typeface="Times New Roman" panose="02020603050405020304" pitchFamily="18" charset="0"/>
              </a:rPr>
              <a:t>highest customer tenure</a:t>
            </a:r>
            <a:r>
              <a:rPr lang="en-US" dirty="0">
                <a:latin typeface="Times New Roman" panose="02020603050405020304" pitchFamily="18" charset="0"/>
                <a:cs typeface="Times New Roman" panose="02020603050405020304" pitchFamily="18" charset="0"/>
              </a:rPr>
              <a:t> by far, indicating a strong, loyal customer base.</a:t>
            </a:r>
          </a:p>
          <a:p>
            <a:pPr marL="285750" indent="-285750" algn="just">
              <a:lnSpc>
                <a:spcPct val="150000"/>
              </a:lnSpc>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Canada</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Germany</a:t>
            </a:r>
            <a:r>
              <a:rPr lang="en-US" dirty="0">
                <a:latin typeface="Times New Roman" panose="02020603050405020304" pitchFamily="18" charset="0"/>
                <a:cs typeface="Times New Roman" panose="02020603050405020304" pitchFamily="18" charset="0"/>
              </a:rPr>
              <a:t> follow as the next top countries with long customer tenures.</a:t>
            </a:r>
          </a:p>
          <a:p>
            <a:pPr marL="285750" indent="-285750" algn="just">
              <a:lnSpc>
                <a:spcPct val="15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Several countries (e.g., </a:t>
            </a:r>
            <a:r>
              <a:rPr lang="en-US" b="1" dirty="0">
                <a:latin typeface="Times New Roman" panose="02020603050405020304" pitchFamily="18" charset="0"/>
                <a:cs typeface="Times New Roman" panose="02020603050405020304" pitchFamily="18" charset="0"/>
              </a:rPr>
              <a:t>Belgium</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Austria</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Portugal</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Spain</a:t>
            </a:r>
            <a:r>
              <a:rPr lang="en-US" dirty="0">
                <a:latin typeface="Times New Roman" panose="02020603050405020304" pitchFamily="18" charset="0"/>
                <a:cs typeface="Times New Roman" panose="02020603050405020304" pitchFamily="18" charset="0"/>
              </a:rPr>
              <a:t>) show relatively </a:t>
            </a:r>
            <a:r>
              <a:rPr lang="en-US" b="1" dirty="0">
                <a:latin typeface="Times New Roman" panose="02020603050405020304" pitchFamily="18" charset="0"/>
                <a:cs typeface="Times New Roman" panose="02020603050405020304" pitchFamily="18" charset="0"/>
              </a:rPr>
              <a:t>low tenure</a:t>
            </a:r>
            <a:r>
              <a:rPr lang="en-US" dirty="0">
                <a:latin typeface="Times New Roman" panose="02020603050405020304" pitchFamily="18" charset="0"/>
                <a:cs typeface="Times New Roman" panose="02020603050405020304" pitchFamily="18" charset="0"/>
              </a:rPr>
              <a:t>, suggesting either fewer customers or less engagement.</a:t>
            </a:r>
          </a:p>
          <a:p>
            <a:pPr marL="285750" indent="-285750" algn="just">
              <a:lnSpc>
                <a:spcPct val="15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Other notable contributors: </a:t>
            </a:r>
            <a:r>
              <a:rPr lang="en-US" b="1" dirty="0">
                <a:latin typeface="Times New Roman" panose="02020603050405020304" pitchFamily="18" charset="0"/>
                <a:cs typeface="Times New Roman" panose="02020603050405020304" pitchFamily="18" charset="0"/>
              </a:rPr>
              <a:t>Brazil</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France</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United Kingdom</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Czech Republic</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646236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3C0A3B4-AD88-4027-9DA0-52DF40389A73}"/>
              </a:ext>
            </a:extLst>
          </p:cNvPr>
          <p:cNvSpPr txBox="1"/>
          <p:nvPr/>
        </p:nvSpPr>
        <p:spPr>
          <a:xfrm>
            <a:off x="1208690" y="1094712"/>
            <a:ext cx="10079420" cy="4809265"/>
          </a:xfrm>
          <a:prstGeom prst="rect">
            <a:avLst/>
          </a:prstGeom>
          <a:noFill/>
        </p:spPr>
        <p:txBody>
          <a:bodyPr wrap="square">
            <a:spAutoFit/>
          </a:bodyPr>
          <a:lstStyle/>
          <a:p>
            <a:r>
              <a:rPr lang="en-US" sz="2400" b="1" u="sng" dirty="0">
                <a:latin typeface="Times New Roman" panose="02020603050405020304" pitchFamily="18" charset="0"/>
                <a:cs typeface="Times New Roman" panose="02020603050405020304" pitchFamily="18" charset="0"/>
              </a:rPr>
              <a:t>Recommendations</a:t>
            </a:r>
          </a:p>
          <a:p>
            <a:pPr marL="285750" indent="-285750">
              <a:lnSpc>
                <a:spcPct val="200000"/>
              </a:lnSpc>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Focus retention efforts</a:t>
            </a:r>
            <a:r>
              <a:rPr lang="en-US" dirty="0">
                <a:latin typeface="Times New Roman" panose="02020603050405020304" pitchFamily="18" charset="0"/>
                <a:cs typeface="Times New Roman" panose="02020603050405020304" pitchFamily="18" charset="0"/>
              </a:rPr>
              <a:t> in high-tenure markets (USA, Canada, Germany) to </a:t>
            </a:r>
            <a:r>
              <a:rPr lang="en-US" b="1" dirty="0">
                <a:latin typeface="Times New Roman" panose="02020603050405020304" pitchFamily="18" charset="0"/>
                <a:cs typeface="Times New Roman" panose="02020603050405020304" pitchFamily="18" charset="0"/>
              </a:rPr>
              <a:t>further strengthen loyalty</a:t>
            </a:r>
            <a:r>
              <a:rPr lang="en-US" dirty="0">
                <a:latin typeface="Times New Roman" panose="02020603050405020304" pitchFamily="18" charset="0"/>
                <a:cs typeface="Times New Roman" panose="02020603050405020304" pitchFamily="18" charset="0"/>
              </a:rPr>
              <a:t> and expand offerings.</a:t>
            </a:r>
          </a:p>
          <a:p>
            <a:pPr marL="285750" indent="-285750">
              <a:lnSpc>
                <a:spcPct val="200000"/>
              </a:lnSpc>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Investigate low-tenure regions</a:t>
            </a:r>
            <a:r>
              <a:rPr lang="en-US" dirty="0">
                <a:latin typeface="Times New Roman" panose="02020603050405020304" pitchFamily="18" charset="0"/>
                <a:cs typeface="Times New Roman" panose="02020603050405020304" pitchFamily="18" charset="0"/>
              </a:rPr>
              <a:t> (e.g., Austria, Belgium, Portugal) to understand barriers to customer longevity—consider targeted promotions or localized support.</a:t>
            </a:r>
          </a:p>
          <a:p>
            <a:pPr marL="285750" indent="-285750">
              <a:lnSpc>
                <a:spcPct val="200000"/>
              </a:lnSpc>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Explore growth opportunities</a:t>
            </a:r>
            <a:r>
              <a:rPr lang="en-US" dirty="0">
                <a:latin typeface="Times New Roman" panose="02020603050405020304" pitchFamily="18" charset="0"/>
                <a:cs typeface="Times New Roman" panose="02020603050405020304" pitchFamily="18" charset="0"/>
              </a:rPr>
              <a:t> in mid-tier tenure countries like </a:t>
            </a:r>
            <a:r>
              <a:rPr lang="en-US" b="1" dirty="0">
                <a:latin typeface="Times New Roman" panose="02020603050405020304" pitchFamily="18" charset="0"/>
                <a:cs typeface="Times New Roman" panose="02020603050405020304" pitchFamily="18" charset="0"/>
              </a:rPr>
              <a:t>UK, Brazil, and Czech Republic</a:t>
            </a:r>
            <a:r>
              <a:rPr lang="en-US" dirty="0">
                <a:latin typeface="Times New Roman" panose="02020603050405020304" pitchFamily="18" charset="0"/>
                <a:cs typeface="Times New Roman" panose="02020603050405020304" pitchFamily="18" charset="0"/>
              </a:rPr>
              <a:t>, where moderate loyalty indicates room for improvement.</a:t>
            </a:r>
          </a:p>
          <a:p>
            <a:pPr marL="285750" indent="-285750">
              <a:lnSpc>
                <a:spcPct val="20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Use customer feedback and satisfaction surveys in low-tenure countries to identify friction points in the customer journey.</a:t>
            </a:r>
          </a:p>
        </p:txBody>
      </p:sp>
    </p:spTree>
    <p:extLst>
      <p:ext uri="{BB962C8B-B14F-4D97-AF65-F5344CB8AC3E}">
        <p14:creationId xmlns:p14="http://schemas.microsoft.com/office/powerpoint/2010/main" val="51014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327454" y="462805"/>
            <a:ext cx="6137969" cy="578942"/>
          </a:xfrm>
          <a:prstGeom prst="rect">
            <a:avLst/>
          </a:prstGeom>
          <a:noFill/>
          <a:ln/>
        </p:spPr>
        <p:txBody>
          <a:bodyPr wrap="none" lIns="0" tIns="0" rIns="0" bIns="0" rtlCol="0" anchor="t"/>
          <a:lstStyle/>
          <a:p>
            <a:pPr>
              <a:lnSpc>
                <a:spcPts val="4541"/>
              </a:lnSpc>
            </a:pPr>
            <a:r>
              <a:rPr lang="en-US" sz="4000" b="1" dirty="0">
                <a:solidFill>
                  <a:schemeClr val="tx1">
                    <a:lumMod val="75000"/>
                    <a:lumOff val="25000"/>
                  </a:schemeClr>
                </a:solidFill>
                <a:latin typeface="Times New Roman" panose="02020603050405020304" pitchFamily="18" charset="0"/>
                <a:ea typeface="Corben" pitchFamily="34" charset="-122"/>
                <a:cs typeface="Times New Roman" panose="02020603050405020304" pitchFamily="18" charset="0"/>
              </a:rPr>
              <a:t>Strategic Recommendations</a:t>
            </a:r>
            <a:endParaRPr lang="en-US" sz="40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pic>
        <p:nvPicPr>
          <p:cNvPr id="4" name="Image 1" descr="preencoded.png"/>
          <p:cNvPicPr>
            <a:picLocks noChangeAspect="1"/>
          </p:cNvPicPr>
          <p:nvPr/>
        </p:nvPicPr>
        <p:blipFill>
          <a:blip r:embed="rId3"/>
          <a:stretch>
            <a:fillRect/>
          </a:stretch>
        </p:blipFill>
        <p:spPr>
          <a:xfrm>
            <a:off x="648295" y="1456233"/>
            <a:ext cx="926207" cy="1481932"/>
          </a:xfrm>
          <a:prstGeom prst="rect">
            <a:avLst/>
          </a:prstGeom>
        </p:spPr>
      </p:pic>
      <p:sp>
        <p:nvSpPr>
          <p:cNvPr id="5" name="Text 1"/>
          <p:cNvSpPr/>
          <p:nvPr/>
        </p:nvSpPr>
        <p:spPr>
          <a:xfrm>
            <a:off x="1852315" y="1578558"/>
            <a:ext cx="2315568" cy="289421"/>
          </a:xfrm>
          <a:prstGeom prst="rect">
            <a:avLst/>
          </a:prstGeom>
          <a:noFill/>
          <a:ln/>
        </p:spPr>
        <p:txBody>
          <a:bodyPr wrap="none" lIns="0" tIns="0" rIns="0" bIns="0" rtlCol="0" anchor="t"/>
          <a:lstStyle/>
          <a:p>
            <a:pPr>
              <a:lnSpc>
                <a:spcPts val="2250"/>
              </a:lnSpc>
            </a:pPr>
            <a:r>
              <a:rPr lang="en-US" b="1" dirty="0">
                <a:latin typeface="Times New Roman" panose="02020603050405020304" pitchFamily="18" charset="0"/>
                <a:cs typeface="Times New Roman" panose="02020603050405020304" pitchFamily="18" charset="0"/>
              </a:rPr>
              <a:t>Strengthening Customer Loyalty</a:t>
            </a:r>
          </a:p>
        </p:txBody>
      </p:sp>
      <p:sp>
        <p:nvSpPr>
          <p:cNvPr id="6" name="Text 2"/>
          <p:cNvSpPr/>
          <p:nvPr/>
        </p:nvSpPr>
        <p:spPr>
          <a:xfrm>
            <a:off x="1852315" y="2011764"/>
            <a:ext cx="5119390" cy="592733"/>
          </a:xfrm>
          <a:prstGeom prst="rect">
            <a:avLst/>
          </a:prstGeom>
          <a:noFill/>
          <a:ln/>
        </p:spPr>
        <p:txBody>
          <a:bodyPr wrap="square" lIns="0" tIns="0" rIns="0" bIns="0" rtlCol="0" anchor="t"/>
          <a:lstStyle/>
          <a:p>
            <a:pPr>
              <a:lnSpc>
                <a:spcPts val="2333"/>
              </a:lnSpc>
            </a:pPr>
            <a:r>
              <a:rPr lang="en-US" sz="1600" dirty="0">
                <a:latin typeface="Times New Roman" panose="02020603050405020304" pitchFamily="18" charset="0"/>
                <a:cs typeface="Times New Roman" panose="02020603050405020304" pitchFamily="18" charset="0"/>
              </a:rPr>
              <a:t>Prioritize initiatives aimed at retaining existing customers by implementing loyalty programs, offering personalized recommendations, and enhancing overall engagement.</a:t>
            </a:r>
          </a:p>
        </p:txBody>
      </p:sp>
      <p:pic>
        <p:nvPicPr>
          <p:cNvPr id="7" name="Image 2" descr="preencoded.png"/>
          <p:cNvPicPr>
            <a:picLocks noChangeAspect="1"/>
          </p:cNvPicPr>
          <p:nvPr/>
        </p:nvPicPr>
        <p:blipFill>
          <a:blip r:embed="rId4"/>
          <a:stretch>
            <a:fillRect/>
          </a:stretch>
        </p:blipFill>
        <p:spPr>
          <a:xfrm>
            <a:off x="648295" y="2938165"/>
            <a:ext cx="926207" cy="1660128"/>
          </a:xfrm>
          <a:prstGeom prst="rect">
            <a:avLst/>
          </a:prstGeom>
        </p:spPr>
      </p:pic>
      <p:sp>
        <p:nvSpPr>
          <p:cNvPr id="8" name="Text 3"/>
          <p:cNvSpPr/>
          <p:nvPr/>
        </p:nvSpPr>
        <p:spPr>
          <a:xfrm>
            <a:off x="1852315" y="3139579"/>
            <a:ext cx="2315568" cy="289421"/>
          </a:xfrm>
          <a:prstGeom prst="rect">
            <a:avLst/>
          </a:prstGeom>
          <a:noFill/>
          <a:ln/>
        </p:spPr>
        <p:txBody>
          <a:bodyPr wrap="none" lIns="0" tIns="0" rIns="0" bIns="0" rtlCol="0" anchor="t"/>
          <a:lstStyle/>
          <a:p>
            <a:pPr>
              <a:lnSpc>
                <a:spcPts val="2250"/>
              </a:lnSpc>
            </a:pPr>
            <a:r>
              <a:rPr lang="en-US" b="1" dirty="0">
                <a:latin typeface="Times New Roman" panose="02020603050405020304" pitchFamily="18" charset="0"/>
                <a:cs typeface="Times New Roman" panose="02020603050405020304" pitchFamily="18" charset="0"/>
              </a:rPr>
              <a:t>Optimized Promotion Strategy</a:t>
            </a:r>
          </a:p>
        </p:txBody>
      </p:sp>
      <p:sp>
        <p:nvSpPr>
          <p:cNvPr id="9" name="Text 4"/>
          <p:cNvSpPr/>
          <p:nvPr/>
        </p:nvSpPr>
        <p:spPr>
          <a:xfrm>
            <a:off x="1852315" y="3620972"/>
            <a:ext cx="5119390" cy="889099"/>
          </a:xfrm>
          <a:prstGeom prst="rect">
            <a:avLst/>
          </a:prstGeom>
          <a:noFill/>
          <a:ln/>
        </p:spPr>
        <p:txBody>
          <a:bodyPr wrap="square" lIns="0" tIns="0" rIns="0" bIns="0" rtlCol="0" anchor="t"/>
          <a:lstStyle/>
          <a:p>
            <a:r>
              <a:rPr lang="en-US" sz="1600" dirty="0">
                <a:latin typeface="Times New Roman" panose="02020603050405020304" pitchFamily="18" charset="0"/>
                <a:cs typeface="Times New Roman" panose="02020603050405020304" pitchFamily="18" charset="0"/>
              </a:rPr>
              <a:t>Develop focused promotional efforts aimed at top-selling genres and valuable customer segments to boost overall sales performance.</a:t>
            </a:r>
          </a:p>
        </p:txBody>
      </p:sp>
      <p:pic>
        <p:nvPicPr>
          <p:cNvPr id="10" name="Image 3" descr="preencoded.png"/>
          <p:cNvPicPr>
            <a:picLocks noChangeAspect="1"/>
          </p:cNvPicPr>
          <p:nvPr/>
        </p:nvPicPr>
        <p:blipFill>
          <a:blip r:embed="rId5"/>
          <a:stretch>
            <a:fillRect/>
          </a:stretch>
        </p:blipFill>
        <p:spPr>
          <a:xfrm>
            <a:off x="648295" y="4598294"/>
            <a:ext cx="926207" cy="1660128"/>
          </a:xfrm>
          <a:prstGeom prst="rect">
            <a:avLst/>
          </a:prstGeom>
        </p:spPr>
      </p:pic>
      <p:sp>
        <p:nvSpPr>
          <p:cNvPr id="11" name="Text 5"/>
          <p:cNvSpPr/>
          <p:nvPr/>
        </p:nvSpPr>
        <p:spPr>
          <a:xfrm>
            <a:off x="1852315" y="4653856"/>
            <a:ext cx="2315568" cy="289421"/>
          </a:xfrm>
          <a:prstGeom prst="rect">
            <a:avLst/>
          </a:prstGeom>
          <a:noFill/>
          <a:ln/>
        </p:spPr>
        <p:txBody>
          <a:bodyPr wrap="none" lIns="0" tIns="0" rIns="0" bIns="0" rtlCol="0" anchor="t"/>
          <a:lstStyle/>
          <a:p>
            <a:pPr>
              <a:lnSpc>
                <a:spcPts val="2250"/>
              </a:lnSpc>
            </a:pPr>
            <a:r>
              <a:rPr lang="en-US" b="1" dirty="0">
                <a:latin typeface="Times New Roman" panose="02020603050405020304" pitchFamily="18" charset="0"/>
                <a:cs typeface="Times New Roman" panose="02020603050405020304" pitchFamily="18" charset="0"/>
              </a:rPr>
              <a:t>Diversifying Music Offerings</a:t>
            </a:r>
          </a:p>
        </p:txBody>
      </p:sp>
      <p:sp>
        <p:nvSpPr>
          <p:cNvPr id="12" name="Text 6"/>
          <p:cNvSpPr/>
          <p:nvPr/>
        </p:nvSpPr>
        <p:spPr>
          <a:xfrm>
            <a:off x="1852315" y="5081996"/>
            <a:ext cx="5119390" cy="889099"/>
          </a:xfrm>
          <a:prstGeom prst="rect">
            <a:avLst/>
          </a:prstGeom>
          <a:noFill/>
          <a:ln/>
        </p:spPr>
        <p:txBody>
          <a:bodyPr wrap="square" lIns="0" tIns="0" rIns="0" bIns="0" rtlCol="0" anchor="t"/>
          <a:lstStyle/>
          <a:p>
            <a:pPr>
              <a:lnSpc>
                <a:spcPts val="2333"/>
              </a:lnSpc>
            </a:pPr>
            <a:r>
              <a:rPr lang="en-US" sz="1600" dirty="0">
                <a:latin typeface="Times New Roman" panose="02020603050405020304" pitchFamily="18" charset="0"/>
                <a:cs typeface="Times New Roman" panose="02020603050405020304" pitchFamily="18" charset="0"/>
              </a:rPr>
              <a:t>Identify and introduce trending or niche music genres to expand the catalog, attract a wider audience, and tap into new market segments.</a:t>
            </a:r>
          </a:p>
        </p:txBody>
      </p:sp>
      <p:pic>
        <p:nvPicPr>
          <p:cNvPr id="6148" name="Picture 4" descr="1,705,000+ Recommendation Stock Photos, Pictures &amp; Royalty-Free Images -  iStock | Hotel recommendation, Recommendation icon, Recommendation letter">
            <a:extLst>
              <a:ext uri="{FF2B5EF4-FFF2-40B4-BE49-F238E27FC236}">
                <a16:creationId xmlns:a16="http://schemas.microsoft.com/office/drawing/2014/main" id="{1ED3C373-CD5F-40D9-A2A0-2F0969DC36E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49518" y="1355717"/>
            <a:ext cx="4749423" cy="435677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0"/>
          <p:cNvSpPr/>
          <p:nvPr/>
        </p:nvSpPr>
        <p:spPr>
          <a:xfrm>
            <a:off x="569191" y="761702"/>
            <a:ext cx="4631233" cy="578942"/>
          </a:xfrm>
          <a:prstGeom prst="rect">
            <a:avLst/>
          </a:prstGeom>
          <a:noFill/>
          <a:ln/>
        </p:spPr>
        <p:txBody>
          <a:bodyPr wrap="none" lIns="0" tIns="0" rIns="0" bIns="0" rtlCol="0" anchor="t"/>
          <a:lstStyle/>
          <a:p>
            <a:pPr>
              <a:lnSpc>
                <a:spcPts val="4541"/>
              </a:lnSpc>
            </a:pPr>
            <a:r>
              <a:rPr lang="en-US" sz="4000" b="1" dirty="0">
                <a:solidFill>
                  <a:srgbClr val="1B1B27"/>
                </a:solidFill>
                <a:latin typeface="Times New Roman" panose="02020603050405020304" pitchFamily="18" charset="0"/>
                <a:ea typeface="Corben" pitchFamily="34" charset="-122"/>
                <a:cs typeface="Times New Roman" panose="02020603050405020304" pitchFamily="18" charset="0"/>
              </a:rPr>
              <a:t>Conclusion</a:t>
            </a:r>
            <a:endParaRPr lang="en-US" sz="4000" b="1" dirty="0">
              <a:latin typeface="Times New Roman" panose="02020603050405020304" pitchFamily="18" charset="0"/>
              <a:cs typeface="Times New Roman" panose="02020603050405020304" pitchFamily="18" charset="0"/>
            </a:endParaRPr>
          </a:p>
        </p:txBody>
      </p:sp>
      <p:sp>
        <p:nvSpPr>
          <p:cNvPr id="10" name="Text 1"/>
          <p:cNvSpPr/>
          <p:nvPr/>
        </p:nvSpPr>
        <p:spPr>
          <a:xfrm>
            <a:off x="358984" y="1810406"/>
            <a:ext cx="11391582" cy="3434255"/>
          </a:xfrm>
          <a:prstGeom prst="rect">
            <a:avLst/>
          </a:prstGeom>
          <a:noFill/>
          <a:ln/>
        </p:spPr>
        <p:txBody>
          <a:bodyPr wrap="square" lIns="0" tIns="0" rIns="0" bIns="0" rtlCol="0" anchor="t"/>
          <a:lstStyle/>
          <a:p>
            <a:pPr marL="285750" indent="-285750" algn="just">
              <a:lnSpc>
                <a:spcPct val="15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Chinook holds a solid position in the physical music market, supported by a loyal and consistent customer base.</a:t>
            </a:r>
          </a:p>
          <a:p>
            <a:pPr marL="285750" indent="-285750" algn="just">
              <a:lnSpc>
                <a:spcPct val="15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Long-term customers show stable purchasing patterns, presenting opportunities to deepen engagement and increase sales.</a:t>
            </a:r>
          </a:p>
          <a:p>
            <a:pPr marL="285750" indent="-285750" algn="just">
              <a:lnSpc>
                <a:spcPct val="15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By enhancing the loyalty program, offering personalized recommendations, and focusing on high-potential genres, Chinook can boost customer satisfaction and drive revenue.</a:t>
            </a:r>
          </a:p>
          <a:p>
            <a:pPr marL="285750" indent="-285750" algn="just">
              <a:lnSpc>
                <a:spcPct val="15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A strategic emphasis on personalized marketing and data-driven insights will reinforce Chinook’s leadership in the industry and promote sustainable growth.</a:t>
            </a:r>
          </a:p>
          <a:p>
            <a:pPr marL="285750" indent="-285750" algn="just">
              <a:lnSpc>
                <a:spcPct val="15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Implementing these strategies will pave the way for long-term success and profitability in a competitive landscape.</a:t>
            </a:r>
          </a:p>
        </p:txBody>
      </p:sp>
    </p:spTree>
    <p:extLst>
      <p:ext uri="{BB962C8B-B14F-4D97-AF65-F5344CB8AC3E}">
        <p14:creationId xmlns:p14="http://schemas.microsoft.com/office/powerpoint/2010/main" val="3109528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0"/>
          <p:cNvSpPr/>
          <p:nvPr/>
        </p:nvSpPr>
        <p:spPr>
          <a:xfrm>
            <a:off x="5928050" y="542408"/>
            <a:ext cx="6263950" cy="876489"/>
          </a:xfrm>
          <a:prstGeom prst="rect">
            <a:avLst/>
          </a:prstGeom>
          <a:noFill/>
          <a:ln/>
        </p:spPr>
        <p:txBody>
          <a:bodyPr wrap="square" lIns="0" tIns="0" rIns="0" bIns="0" rtlCol="0" anchor="t"/>
          <a:lstStyle/>
          <a:p>
            <a:pPr marL="0" indent="0">
              <a:lnSpc>
                <a:spcPts val="5550"/>
              </a:lnSpc>
              <a:buNone/>
            </a:pPr>
            <a:r>
              <a:rPr lang="en-IN" sz="4000" b="1" dirty="0">
                <a:solidFill>
                  <a:schemeClr val="tx1">
                    <a:lumMod val="75000"/>
                    <a:lumOff val="25000"/>
                  </a:schemeClr>
                </a:solidFill>
                <a:latin typeface="Times New Roman" panose="02020603050405020304" pitchFamily="18" charset="0"/>
                <a:ea typeface="Calibri" panose="020F0502020204030204" pitchFamily="34" charset="0"/>
                <a:cs typeface="Times New Roman" panose="02020603050405020304" pitchFamily="18" charset="0"/>
              </a:rPr>
              <a:t>Agenda</a:t>
            </a:r>
            <a:endParaRPr lang="en-US" sz="4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0" name="Text 1"/>
          <p:cNvSpPr/>
          <p:nvPr/>
        </p:nvSpPr>
        <p:spPr>
          <a:xfrm>
            <a:off x="5815755" y="1959966"/>
            <a:ext cx="5550569" cy="2696118"/>
          </a:xfrm>
          <a:prstGeom prst="rect">
            <a:avLst/>
          </a:prstGeom>
          <a:noFill/>
          <a:ln/>
        </p:spPr>
        <p:txBody>
          <a:bodyPr wrap="square" lIns="0" tIns="0" rIns="0" bIns="0" rtlCol="0" anchor="t"/>
          <a:lstStyle/>
          <a:p>
            <a:pPr marL="342900" indent="-342900" rtl="0" fontAlgn="base">
              <a:spcBef>
                <a:spcPts val="0"/>
              </a:spcBef>
              <a:spcAft>
                <a:spcPts val="0"/>
              </a:spcAft>
              <a:buClrTx/>
              <a:buFont typeface="Wingdings" panose="05000000000000000000" pitchFamily="2" charset="2"/>
              <a:buChar char="q"/>
            </a:pPr>
            <a:r>
              <a:rPr lang="en-IN" sz="24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Problem Statement</a:t>
            </a:r>
          </a:p>
          <a:p>
            <a:pPr marL="342900" indent="-342900" rtl="0" fontAlgn="base">
              <a:spcBef>
                <a:spcPts val="0"/>
              </a:spcBef>
              <a:spcAft>
                <a:spcPts val="0"/>
              </a:spcAft>
              <a:buClrTx/>
              <a:buFont typeface="Wingdings" panose="05000000000000000000" pitchFamily="2" charset="2"/>
              <a:buChar char="q"/>
            </a:pPr>
            <a:endParaRPr lang="en-IN" sz="24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rtl="0" fontAlgn="base">
              <a:spcBef>
                <a:spcPts val="0"/>
              </a:spcBef>
              <a:spcAft>
                <a:spcPts val="0"/>
              </a:spcAft>
              <a:buClrTx/>
              <a:buFont typeface="Wingdings" panose="05000000000000000000" pitchFamily="2" charset="2"/>
              <a:buChar char="q"/>
            </a:pPr>
            <a:r>
              <a:rPr lang="en-IN" sz="24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Data Description</a:t>
            </a:r>
            <a:br>
              <a:rPr lang="en-IN" sz="2400" b="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2400" b="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rtl="0" fontAlgn="base">
              <a:spcBef>
                <a:spcPts val="0"/>
              </a:spcBef>
              <a:spcAft>
                <a:spcPts val="0"/>
              </a:spcAft>
              <a:buClrTx/>
              <a:buFont typeface="Wingdings" panose="05000000000000000000" pitchFamily="2" charset="2"/>
              <a:buChar char="q"/>
            </a:pPr>
            <a:r>
              <a:rPr lang="en-IN" sz="24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Objective Key Metrics and Visualizations</a:t>
            </a:r>
          </a:p>
          <a:p>
            <a:pPr marL="342900" indent="-342900" rtl="0" fontAlgn="base">
              <a:spcBef>
                <a:spcPts val="0"/>
              </a:spcBef>
              <a:spcAft>
                <a:spcPts val="0"/>
              </a:spcAft>
              <a:buClrTx/>
              <a:buFont typeface="Wingdings" panose="05000000000000000000" pitchFamily="2" charset="2"/>
              <a:buChar char="q"/>
            </a:pPr>
            <a:endParaRPr lang="en-IN"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rtl="0" fontAlgn="base">
              <a:spcBef>
                <a:spcPts val="0"/>
              </a:spcBef>
              <a:spcAft>
                <a:spcPts val="0"/>
              </a:spcAft>
              <a:buClrTx/>
              <a:buFont typeface="Wingdings" panose="05000000000000000000" pitchFamily="2" charset="2"/>
              <a:buChar char="q"/>
            </a:pPr>
            <a:r>
              <a:rPr lang="en-IN" sz="2400" b="0" i="0" u="none" strike="noStrike"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Subjective Question for Insights</a:t>
            </a:r>
          </a:p>
          <a:p>
            <a:pPr>
              <a:lnSpc>
                <a:spcPct val="150000"/>
              </a:lnSpc>
            </a:pPr>
            <a:endParaRPr lang="en-US" dirty="0"/>
          </a:p>
        </p:txBody>
      </p:sp>
      <p:pic>
        <p:nvPicPr>
          <p:cNvPr id="2058" name="Picture 10">
            <a:extLst>
              <a:ext uri="{FF2B5EF4-FFF2-40B4-BE49-F238E27FC236}">
                <a16:creationId xmlns:a16="http://schemas.microsoft.com/office/drawing/2014/main" id="{DE74A714-B54A-4441-B54E-DC695C439A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232" y="542408"/>
            <a:ext cx="5085409" cy="5543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53345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F05B96D-3861-AA19-8BBB-34C62F2808E8}"/>
              </a:ext>
            </a:extLst>
          </p:cNvPr>
          <p:cNvSpPr>
            <a:spLocks noGrp="1"/>
          </p:cNvSpPr>
          <p:nvPr>
            <p:ph type="body" idx="1"/>
          </p:nvPr>
        </p:nvSpPr>
        <p:spPr>
          <a:xfrm>
            <a:off x="4473637" y="2718804"/>
            <a:ext cx="3244726" cy="852833"/>
          </a:xfrm>
        </p:spPr>
        <p:txBody>
          <a:bodyPr>
            <a:noAutofit/>
          </a:bodyPr>
          <a:lstStyle/>
          <a:p>
            <a:pPr marL="0" indent="0" algn="ctr">
              <a:buNone/>
            </a:pPr>
            <a:r>
              <a:rPr lang="en-US" sz="5400" cap="none" dirty="0">
                <a:latin typeface="Times New Roman" panose="02020603050405020304" pitchFamily="18" charset="0"/>
                <a:cs typeface="Times New Roman" panose="02020603050405020304" pitchFamily="18" charset="0"/>
              </a:rPr>
              <a:t>Thank you</a:t>
            </a:r>
            <a:endParaRPr lang="en-IN" sz="54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6272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0"/>
          <p:cNvSpPr/>
          <p:nvPr/>
        </p:nvSpPr>
        <p:spPr>
          <a:xfrm>
            <a:off x="5791201" y="638188"/>
            <a:ext cx="5559972" cy="1085509"/>
          </a:xfrm>
          <a:prstGeom prst="rect">
            <a:avLst/>
          </a:prstGeom>
          <a:noFill/>
          <a:ln/>
        </p:spPr>
        <p:txBody>
          <a:bodyPr wrap="square" lIns="0" tIns="0" rIns="0" bIns="0" rtlCol="0" anchor="t"/>
          <a:lstStyle/>
          <a:p>
            <a:pPr marL="0" indent="0">
              <a:lnSpc>
                <a:spcPts val="5550"/>
              </a:lnSpc>
              <a:buNone/>
            </a:pPr>
            <a:r>
              <a:rPr lang="en-US" sz="4000" b="1" dirty="0">
                <a:solidFill>
                  <a:schemeClr val="tx1">
                    <a:lumMod val="75000"/>
                    <a:lumOff val="25000"/>
                  </a:schemeClr>
                </a:solidFill>
                <a:latin typeface="Times New Roman" panose="02020603050405020304" pitchFamily="18" charset="0"/>
                <a:ea typeface="Calibri" panose="020F0502020204030204" pitchFamily="34" charset="0"/>
                <a:cs typeface="Times New Roman" panose="02020603050405020304" pitchFamily="18" charset="0"/>
              </a:rPr>
              <a:t>Problem</a:t>
            </a:r>
            <a:r>
              <a:rPr lang="en-US" sz="4400" dirty="0">
                <a:solidFill>
                  <a:schemeClr val="tx1">
                    <a:lumMod val="75000"/>
                    <a:lumOff val="25000"/>
                  </a:schemeClr>
                </a:solidFill>
                <a:latin typeface="Corben" panose="020B0604020202020204" charset="0"/>
              </a:rPr>
              <a:t> </a:t>
            </a:r>
            <a:r>
              <a:rPr lang="en-US" sz="4000" b="1" dirty="0">
                <a:solidFill>
                  <a:schemeClr val="tx1">
                    <a:lumMod val="75000"/>
                    <a:lumOff val="25000"/>
                  </a:schemeClr>
                </a:solidFill>
                <a:latin typeface="Times New Roman" panose="02020603050405020304" pitchFamily="18" charset="0"/>
                <a:ea typeface="Calibri" panose="020F0502020204030204" pitchFamily="34" charset="0"/>
                <a:cs typeface="Times New Roman" panose="02020603050405020304" pitchFamily="18" charset="0"/>
              </a:rPr>
              <a:t>Statement</a:t>
            </a:r>
          </a:p>
        </p:txBody>
      </p:sp>
      <p:sp>
        <p:nvSpPr>
          <p:cNvPr id="9" name="Text 1"/>
          <p:cNvSpPr/>
          <p:nvPr/>
        </p:nvSpPr>
        <p:spPr>
          <a:xfrm>
            <a:off x="5791200" y="2055746"/>
            <a:ext cx="5896303" cy="1938185"/>
          </a:xfrm>
          <a:prstGeom prst="rect">
            <a:avLst/>
          </a:prstGeom>
          <a:noFill/>
          <a:ln/>
        </p:spPr>
        <p:txBody>
          <a:bodyPr wrap="square" lIns="0" tIns="0" rIns="0" bIns="0" rtlCol="0" anchor="t"/>
          <a:lstStyle/>
          <a:p>
            <a:pPr algn="just">
              <a:lnSpc>
                <a:spcPct val="150000"/>
              </a:lnSpc>
            </a:pPr>
            <a:r>
              <a:rPr lang="en-GB" sz="2400" dirty="0">
                <a:solidFill>
                  <a:schemeClr val="dk1"/>
                </a:solidFill>
                <a:latin typeface="Times New Roman" panose="02020603050405020304" pitchFamily="18" charset="0"/>
                <a:ea typeface="Cambria" panose="02040503050406030204" pitchFamily="18" charset="0"/>
                <a:cs typeface="Times New Roman" panose="02020603050405020304" pitchFamily="18" charset="0"/>
              </a:rPr>
              <a:t>Analyse music record sales data to gain insights and make recommendations for the company's strategy in the physical music market</a:t>
            </a:r>
            <a:endParaRPr lang="en-US" sz="2400" dirty="0">
              <a:latin typeface="Times New Roman" panose="02020603050405020304" pitchFamily="18" charset="0"/>
              <a:cs typeface="Times New Roman" panose="02020603050405020304" pitchFamily="18" charset="0"/>
            </a:endParaRPr>
          </a:p>
        </p:txBody>
      </p:sp>
      <p:pic>
        <p:nvPicPr>
          <p:cNvPr id="4098" name="Picture 2" descr="risk management or search for vulnerabilities icon risk management or search for vulnerabilities icon. simple linear design stroke art logotype element graphic for web isolated on white background. concept of easy doc flow or internal monitoring problem statement stock illustrations">
            <a:extLst>
              <a:ext uri="{FF2B5EF4-FFF2-40B4-BE49-F238E27FC236}">
                <a16:creationId xmlns:a16="http://schemas.microsoft.com/office/drawing/2014/main" id="{263A65DA-00E9-473D-B360-6DC40ECB4F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3572"/>
            <a:ext cx="5654566" cy="6784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430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6DFF195-E82F-E145-5E04-34BF7082DA8A}"/>
              </a:ext>
            </a:extLst>
          </p:cNvPr>
          <p:cNvSpPr txBox="1"/>
          <p:nvPr/>
        </p:nvSpPr>
        <p:spPr>
          <a:xfrm>
            <a:off x="2768416" y="621690"/>
            <a:ext cx="6606811" cy="1938992"/>
          </a:xfrm>
          <a:prstGeom prst="rect">
            <a:avLst/>
          </a:prstGeom>
          <a:noFill/>
        </p:spPr>
        <p:txBody>
          <a:bodyPr wrap="square">
            <a:spAutoFit/>
          </a:bodyPr>
          <a:lstStyle/>
          <a:p>
            <a:pPr algn="ctr" rtl="0">
              <a:spcBef>
                <a:spcPts val="0"/>
              </a:spcBef>
              <a:spcAft>
                <a:spcPts val="0"/>
              </a:spcAft>
            </a:pPr>
            <a:r>
              <a:rPr lang="en-IN" sz="4000" b="1" dirty="0">
                <a:solidFill>
                  <a:schemeClr val="tx1">
                    <a:lumMod val="75000"/>
                    <a:lumOff val="25000"/>
                  </a:schemeClr>
                </a:solidFill>
                <a:latin typeface="Times New Roman" panose="02020603050405020304" pitchFamily="18" charset="0"/>
                <a:ea typeface="Calibri" panose="020F0502020204030204" pitchFamily="34" charset="0"/>
                <a:cs typeface="Times New Roman" panose="02020603050405020304" pitchFamily="18" charset="0"/>
              </a:rPr>
              <a:t>Database</a:t>
            </a:r>
            <a:r>
              <a:rPr lang="en-IN" sz="4000" i="0" u="none" strike="noStrike" dirty="0">
                <a:solidFill>
                  <a:schemeClr val="tx1">
                    <a:lumMod val="75000"/>
                    <a:lumOff val="25000"/>
                  </a:schemeClr>
                </a:solidFill>
                <a:effectLst/>
                <a:latin typeface="Corben" panose="020B0604020202020204" charset="0"/>
              </a:rPr>
              <a:t> </a:t>
            </a:r>
            <a:r>
              <a:rPr lang="en-IN" sz="4000" b="1" dirty="0">
                <a:solidFill>
                  <a:schemeClr val="tx1">
                    <a:lumMod val="75000"/>
                    <a:lumOff val="25000"/>
                  </a:schemeClr>
                </a:solidFill>
                <a:latin typeface="Times New Roman" panose="02020603050405020304" pitchFamily="18" charset="0"/>
                <a:ea typeface="Calibri" panose="020F0502020204030204" pitchFamily="34" charset="0"/>
                <a:cs typeface="Times New Roman" panose="02020603050405020304" pitchFamily="18" charset="0"/>
              </a:rPr>
              <a:t>schema</a:t>
            </a:r>
          </a:p>
          <a:p>
            <a:br>
              <a:rPr lang="en-IN" sz="4000" dirty="0">
                <a:latin typeface="Corben" panose="020B0604020202020204" charset="0"/>
              </a:rPr>
            </a:br>
            <a:endParaRPr lang="en-IN" sz="4000" dirty="0">
              <a:latin typeface="Corben" panose="020B0604020202020204" charset="0"/>
            </a:endParaRPr>
          </a:p>
        </p:txBody>
      </p:sp>
      <p:pic>
        <p:nvPicPr>
          <p:cNvPr id="4" name="Google Shape;79;p17">
            <a:extLst>
              <a:ext uri="{FF2B5EF4-FFF2-40B4-BE49-F238E27FC236}">
                <a16:creationId xmlns:a16="http://schemas.microsoft.com/office/drawing/2014/main" id="{0AFDC6BB-4218-4177-A62F-2A9DFDCC7D30}"/>
              </a:ext>
            </a:extLst>
          </p:cNvPr>
          <p:cNvPicPr preferRelativeResize="0"/>
          <p:nvPr/>
        </p:nvPicPr>
        <p:blipFill>
          <a:blip r:embed="rId2">
            <a:alphaModFix/>
          </a:blip>
          <a:stretch>
            <a:fillRect/>
          </a:stretch>
        </p:blipFill>
        <p:spPr>
          <a:xfrm>
            <a:off x="2919733" y="1551828"/>
            <a:ext cx="6308350" cy="468448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65546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460295B-54B9-4937-90E3-BAB9CE69E30B}"/>
              </a:ext>
            </a:extLst>
          </p:cNvPr>
          <p:cNvSpPr>
            <a:spLocks noGrp="1"/>
          </p:cNvSpPr>
          <p:nvPr>
            <p:ph type="title"/>
          </p:nvPr>
        </p:nvSpPr>
        <p:spPr>
          <a:xfrm>
            <a:off x="5252643" y="233717"/>
            <a:ext cx="6494959" cy="1356946"/>
          </a:xfrm>
        </p:spPr>
        <p:txBody>
          <a:bodyPr>
            <a:normAutofit/>
          </a:bodyPr>
          <a:lstStyle/>
          <a:p>
            <a:pPr>
              <a:lnSpc>
                <a:spcPct val="150000"/>
              </a:lnSpc>
            </a:pPr>
            <a:r>
              <a:rPr lang="en-US" sz="4000" b="1" cap="none" dirty="0">
                <a:solidFill>
                  <a:schemeClr val="tx1">
                    <a:lumMod val="75000"/>
                    <a:lumOff val="25000"/>
                  </a:schemeClr>
                </a:solidFill>
                <a:latin typeface="Times New Roman" panose="02020603050405020304" pitchFamily="18" charset="0"/>
                <a:cs typeface="Times New Roman" panose="02020603050405020304" pitchFamily="18" charset="0"/>
              </a:rPr>
              <a:t>Data overview</a:t>
            </a:r>
          </a:p>
        </p:txBody>
      </p:sp>
      <p:sp>
        <p:nvSpPr>
          <p:cNvPr id="9" name="TextBox 8">
            <a:extLst>
              <a:ext uri="{FF2B5EF4-FFF2-40B4-BE49-F238E27FC236}">
                <a16:creationId xmlns:a16="http://schemas.microsoft.com/office/drawing/2014/main" id="{5144A7F1-9769-44AE-9BCF-132B54EF2E43}"/>
              </a:ext>
            </a:extLst>
          </p:cNvPr>
          <p:cNvSpPr txBox="1"/>
          <p:nvPr/>
        </p:nvSpPr>
        <p:spPr>
          <a:xfrm>
            <a:off x="5549460" y="1706277"/>
            <a:ext cx="6400801" cy="3970318"/>
          </a:xfrm>
          <a:prstGeom prst="rect">
            <a:avLst/>
          </a:prstGeom>
          <a:noFill/>
        </p:spPr>
        <p:txBody>
          <a:bodyPr wrap="square">
            <a:spAutoFit/>
          </a:bodyPr>
          <a:lstStyle/>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The dataset comprises </a:t>
            </a:r>
            <a:r>
              <a:rPr lang="en-US" b="1" dirty="0">
                <a:latin typeface="Times New Roman" panose="02020603050405020304" pitchFamily="18" charset="0"/>
                <a:cs typeface="Times New Roman" panose="02020603050405020304" pitchFamily="18" charset="0"/>
              </a:rPr>
              <a:t>11 interconnected tables</a:t>
            </a:r>
            <a:r>
              <a:rPr lang="en-US" dirty="0">
                <a:latin typeface="Times New Roman" panose="02020603050405020304" pitchFamily="18" charset="0"/>
                <a:cs typeface="Times New Roman" panose="02020603050405020304" pitchFamily="18" charset="0"/>
              </a:rPr>
              <a:t> containing comprehensive information about the company’s operations.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Chinook serves a </a:t>
            </a:r>
            <a:r>
              <a:rPr lang="en-US" b="1" dirty="0">
                <a:latin typeface="Times New Roman" panose="02020603050405020304" pitchFamily="18" charset="0"/>
                <a:cs typeface="Times New Roman" panose="02020603050405020304" pitchFamily="18" charset="0"/>
              </a:rPr>
              <a:t>diverse customer base spanning 24 countries worldwide</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The music catalog features </a:t>
            </a:r>
            <a:r>
              <a:rPr lang="en-US" b="1" dirty="0">
                <a:latin typeface="Times New Roman" panose="02020603050405020304" pitchFamily="18" charset="0"/>
                <a:cs typeface="Times New Roman" panose="02020603050405020304" pitchFamily="18" charset="0"/>
              </a:rPr>
              <a:t>25 distinct genres</a:t>
            </a:r>
            <a:r>
              <a:rPr lang="en-US" dirty="0">
                <a:latin typeface="Times New Roman" panose="02020603050405020304" pitchFamily="18" charset="0"/>
                <a:cs typeface="Times New Roman" panose="02020603050405020304" pitchFamily="18" charset="0"/>
              </a:rPr>
              <a:t>, including Rock, Metal, Jazz, and many others.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Each track is linked to detailed information about its corresponding </a:t>
            </a:r>
            <a:r>
              <a:rPr lang="en-US" b="1" dirty="0">
                <a:latin typeface="Times New Roman" panose="02020603050405020304" pitchFamily="18" charset="0"/>
                <a:cs typeface="Times New Roman" panose="02020603050405020304" pitchFamily="18" charset="0"/>
              </a:rPr>
              <a:t>album and artist</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All company transactions are captured in the </a:t>
            </a:r>
            <a:r>
              <a:rPr lang="en-US" b="1" dirty="0">
                <a:latin typeface="Times New Roman" panose="02020603050405020304" pitchFamily="18" charset="0"/>
                <a:cs typeface="Times New Roman" panose="02020603050405020304" pitchFamily="18" charset="0"/>
              </a:rPr>
              <a:t>Invoice table</a:t>
            </a:r>
            <a:r>
              <a:rPr lang="en-US" dirty="0">
                <a:latin typeface="Times New Roman" panose="02020603050405020304" pitchFamily="18" charset="0"/>
                <a:cs typeface="Times New Roman" panose="02020603050405020304" pitchFamily="18" charset="0"/>
              </a:rPr>
              <a:t>, which serves as a central record of purchases.</a:t>
            </a:r>
          </a:p>
        </p:txBody>
      </p:sp>
      <p:pic>
        <p:nvPicPr>
          <p:cNvPr id="12" name="Picture 6" descr="Project Thumbnail">
            <a:extLst>
              <a:ext uri="{FF2B5EF4-FFF2-40B4-BE49-F238E27FC236}">
                <a16:creationId xmlns:a16="http://schemas.microsoft.com/office/drawing/2014/main" id="{9953A3A8-CADA-471F-AC18-408CBDF640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274" y="800757"/>
            <a:ext cx="4808245" cy="506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1176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84;p18">
            <a:extLst>
              <a:ext uri="{FF2B5EF4-FFF2-40B4-BE49-F238E27FC236}">
                <a16:creationId xmlns:a16="http://schemas.microsoft.com/office/drawing/2014/main" id="{299A0935-BD8D-45A0-95EB-097FD18CE158}"/>
              </a:ext>
            </a:extLst>
          </p:cNvPr>
          <p:cNvSpPr txBox="1">
            <a:spLocks noGrp="1"/>
          </p:cNvSpPr>
          <p:nvPr>
            <p:ph type="body" idx="1"/>
          </p:nvPr>
        </p:nvSpPr>
        <p:spPr>
          <a:xfrm>
            <a:off x="1278652" y="1190853"/>
            <a:ext cx="3999900" cy="4596684"/>
          </a:xfrm>
          <a:prstGeom prst="rect">
            <a:avLst/>
          </a:prstGeom>
        </p:spPr>
        <p:txBody>
          <a:bodyPr spcFirstLastPara="1" wrap="square" lIns="91425" tIns="91425" rIns="91425" bIns="91425" anchor="t" anchorCtr="0">
            <a:normAutofit fontScale="40000" lnSpcReduction="20000"/>
          </a:bodyPr>
          <a:lstStyle/>
          <a:p>
            <a:pPr marL="0" lvl="0" indent="0" rtl="0">
              <a:spcBef>
                <a:spcPts val="0"/>
              </a:spcBef>
              <a:spcAft>
                <a:spcPts val="0"/>
              </a:spcAft>
              <a:buClr>
                <a:schemeClr val="dk1"/>
              </a:buClr>
              <a:buSzPct val="55000"/>
              <a:buFont typeface="Arial"/>
              <a:buNone/>
            </a:pPr>
            <a:r>
              <a:rPr lang="en-GB" sz="3500" b="1" dirty="0">
                <a:solidFill>
                  <a:schemeClr val="dk1"/>
                </a:solidFill>
                <a:latin typeface="Times New Roman" panose="02020603050405020304" pitchFamily="18" charset="0"/>
                <a:cs typeface="Times New Roman" panose="02020603050405020304" pitchFamily="18" charset="0"/>
              </a:rPr>
              <a:t>customer:</a:t>
            </a:r>
            <a:endParaRPr sz="3500" b="1" dirty="0">
              <a:solidFill>
                <a:schemeClr val="dk1"/>
              </a:solidFill>
              <a:latin typeface="Times New Roman" panose="02020603050405020304" pitchFamily="18" charset="0"/>
              <a:cs typeface="Times New Roman" panose="02020603050405020304" pitchFamily="18" charset="0"/>
            </a:endParaRPr>
          </a:p>
          <a:p>
            <a:pPr marL="457200" lvl="0" indent="-294054" rtl="0">
              <a:spcBef>
                <a:spcPts val="0"/>
              </a:spcBef>
              <a:spcAft>
                <a:spcPts val="0"/>
              </a:spcAft>
              <a:buClr>
                <a:schemeClr val="dk1"/>
              </a:buClr>
              <a:buSzPct val="100000"/>
              <a:buChar char="●"/>
            </a:pPr>
            <a:r>
              <a:rPr lang="en-US" sz="3300" b="1" cap="none" dirty="0" err="1">
                <a:solidFill>
                  <a:schemeClr val="dk1"/>
                </a:solidFill>
                <a:latin typeface="Times New Roman" panose="02020603050405020304" pitchFamily="18" charset="0"/>
                <a:cs typeface="Times New Roman" panose="02020603050405020304" pitchFamily="18" charset="0"/>
              </a:rPr>
              <a:t>customer_id</a:t>
            </a:r>
            <a:r>
              <a:rPr lang="en-US" sz="3300" b="1" cap="none" dirty="0">
                <a:solidFill>
                  <a:schemeClr val="dk1"/>
                </a:solidFill>
                <a:latin typeface="Times New Roman" panose="02020603050405020304" pitchFamily="18" charset="0"/>
                <a:cs typeface="Times New Roman" panose="02020603050405020304" pitchFamily="18" charset="0"/>
              </a:rPr>
              <a:t>: </a:t>
            </a:r>
            <a:r>
              <a:rPr lang="en-US" sz="3300" cap="none" dirty="0">
                <a:solidFill>
                  <a:schemeClr val="dk1"/>
                </a:solidFill>
                <a:latin typeface="Times New Roman" panose="02020603050405020304" pitchFamily="18" charset="0"/>
                <a:cs typeface="Times New Roman" panose="02020603050405020304" pitchFamily="18" charset="0"/>
              </a:rPr>
              <a:t>unique identifier assigned to each customer.</a:t>
            </a:r>
          </a:p>
          <a:p>
            <a:pPr marL="457200" lvl="0" indent="-294054" rtl="0">
              <a:spcBef>
                <a:spcPts val="0"/>
              </a:spcBef>
              <a:spcAft>
                <a:spcPts val="0"/>
              </a:spcAft>
              <a:buClr>
                <a:schemeClr val="dk1"/>
              </a:buClr>
              <a:buSzPct val="100000"/>
              <a:buChar char="●"/>
            </a:pPr>
            <a:r>
              <a:rPr lang="en-US" sz="3300" b="1" cap="none" dirty="0" err="1">
                <a:solidFill>
                  <a:schemeClr val="dk1"/>
                </a:solidFill>
                <a:latin typeface="Times New Roman" panose="02020603050405020304" pitchFamily="18" charset="0"/>
                <a:cs typeface="Times New Roman" panose="02020603050405020304" pitchFamily="18" charset="0"/>
              </a:rPr>
              <a:t>first_name</a:t>
            </a:r>
            <a:r>
              <a:rPr lang="en-US" sz="3300" b="1" cap="none" dirty="0">
                <a:solidFill>
                  <a:schemeClr val="dk1"/>
                </a:solidFill>
                <a:latin typeface="Times New Roman" panose="02020603050405020304" pitchFamily="18" charset="0"/>
                <a:cs typeface="Times New Roman" panose="02020603050405020304" pitchFamily="18" charset="0"/>
              </a:rPr>
              <a:t>: </a:t>
            </a:r>
            <a:r>
              <a:rPr lang="en-US" sz="3300" cap="none" dirty="0">
                <a:solidFill>
                  <a:schemeClr val="dk1"/>
                </a:solidFill>
                <a:latin typeface="Times New Roman" panose="02020603050405020304" pitchFamily="18" charset="0"/>
                <a:cs typeface="Times New Roman" panose="02020603050405020304" pitchFamily="18" charset="0"/>
              </a:rPr>
              <a:t>the given name or first name of a customer.</a:t>
            </a:r>
          </a:p>
          <a:p>
            <a:pPr marL="457200" lvl="0" indent="-294054" rtl="0">
              <a:spcBef>
                <a:spcPts val="0"/>
              </a:spcBef>
              <a:spcAft>
                <a:spcPts val="0"/>
              </a:spcAft>
              <a:buClr>
                <a:schemeClr val="dk1"/>
              </a:buClr>
              <a:buSzPct val="100000"/>
              <a:buChar char="●"/>
            </a:pPr>
            <a:r>
              <a:rPr lang="en-US" sz="3300" b="1" cap="none" dirty="0" err="1">
                <a:solidFill>
                  <a:schemeClr val="dk1"/>
                </a:solidFill>
                <a:latin typeface="Times New Roman" panose="02020603050405020304" pitchFamily="18" charset="0"/>
                <a:cs typeface="Times New Roman" panose="02020603050405020304" pitchFamily="18" charset="0"/>
              </a:rPr>
              <a:t>last_name</a:t>
            </a:r>
            <a:r>
              <a:rPr lang="en-US" sz="3300" b="1" cap="none" dirty="0">
                <a:solidFill>
                  <a:schemeClr val="dk1"/>
                </a:solidFill>
                <a:latin typeface="Times New Roman" panose="02020603050405020304" pitchFamily="18" charset="0"/>
                <a:cs typeface="Times New Roman" panose="02020603050405020304" pitchFamily="18" charset="0"/>
              </a:rPr>
              <a:t>:</a:t>
            </a:r>
            <a:r>
              <a:rPr lang="en-US" sz="3300" cap="none" dirty="0">
                <a:solidFill>
                  <a:schemeClr val="dk1"/>
                </a:solidFill>
                <a:latin typeface="Times New Roman" panose="02020603050405020304" pitchFamily="18" charset="0"/>
                <a:cs typeface="Times New Roman" panose="02020603050405020304" pitchFamily="18" charset="0"/>
              </a:rPr>
              <a:t> the surname or family name of a customer.</a:t>
            </a:r>
          </a:p>
          <a:p>
            <a:pPr marL="457200" lvl="0" indent="-294054" rtl="0">
              <a:spcBef>
                <a:spcPts val="0"/>
              </a:spcBef>
              <a:spcAft>
                <a:spcPts val="0"/>
              </a:spcAft>
              <a:buClr>
                <a:schemeClr val="dk1"/>
              </a:buClr>
              <a:buSzPct val="100000"/>
              <a:buChar char="●"/>
            </a:pPr>
            <a:r>
              <a:rPr lang="en-US" sz="3300" b="1" cap="none" dirty="0">
                <a:solidFill>
                  <a:schemeClr val="dk1"/>
                </a:solidFill>
                <a:latin typeface="Times New Roman" panose="02020603050405020304" pitchFamily="18" charset="0"/>
                <a:cs typeface="Times New Roman" panose="02020603050405020304" pitchFamily="18" charset="0"/>
              </a:rPr>
              <a:t>company:</a:t>
            </a:r>
            <a:r>
              <a:rPr lang="en-US" sz="3300" cap="none" dirty="0">
                <a:solidFill>
                  <a:schemeClr val="dk1"/>
                </a:solidFill>
                <a:latin typeface="Times New Roman" panose="02020603050405020304" pitchFamily="18" charset="0"/>
                <a:cs typeface="Times New Roman" panose="02020603050405020304" pitchFamily="18" charset="0"/>
              </a:rPr>
              <a:t> the name of the company associated with a customer.</a:t>
            </a:r>
          </a:p>
          <a:p>
            <a:pPr marL="457200" lvl="0" indent="-294054" rtl="0">
              <a:spcBef>
                <a:spcPts val="0"/>
              </a:spcBef>
              <a:spcAft>
                <a:spcPts val="0"/>
              </a:spcAft>
              <a:buClr>
                <a:schemeClr val="dk1"/>
              </a:buClr>
              <a:buSzPct val="100000"/>
              <a:buChar char="●"/>
            </a:pPr>
            <a:r>
              <a:rPr lang="en-US" sz="3300" b="1" cap="none" dirty="0">
                <a:solidFill>
                  <a:schemeClr val="dk1"/>
                </a:solidFill>
                <a:latin typeface="Times New Roman" panose="02020603050405020304" pitchFamily="18" charset="0"/>
                <a:cs typeface="Times New Roman" panose="02020603050405020304" pitchFamily="18" charset="0"/>
              </a:rPr>
              <a:t>address:</a:t>
            </a:r>
            <a:r>
              <a:rPr lang="en-US" sz="3300" cap="none" dirty="0">
                <a:solidFill>
                  <a:schemeClr val="dk1"/>
                </a:solidFill>
                <a:latin typeface="Times New Roman" panose="02020603050405020304" pitchFamily="18" charset="0"/>
                <a:cs typeface="Times New Roman" panose="02020603050405020304" pitchFamily="18" charset="0"/>
              </a:rPr>
              <a:t> the street address of a customer's location.</a:t>
            </a:r>
          </a:p>
          <a:p>
            <a:pPr marL="457200" lvl="0" indent="-294054" rtl="0">
              <a:spcBef>
                <a:spcPts val="0"/>
              </a:spcBef>
              <a:spcAft>
                <a:spcPts val="0"/>
              </a:spcAft>
              <a:buClr>
                <a:schemeClr val="dk1"/>
              </a:buClr>
              <a:buSzPct val="100000"/>
              <a:buChar char="●"/>
            </a:pPr>
            <a:r>
              <a:rPr lang="en-US" sz="3300" b="1" cap="none" dirty="0">
                <a:solidFill>
                  <a:schemeClr val="dk1"/>
                </a:solidFill>
                <a:latin typeface="Times New Roman" panose="02020603050405020304" pitchFamily="18" charset="0"/>
                <a:cs typeface="Times New Roman" panose="02020603050405020304" pitchFamily="18" charset="0"/>
              </a:rPr>
              <a:t>city:</a:t>
            </a:r>
            <a:r>
              <a:rPr lang="en-US" sz="3300" cap="none" dirty="0">
                <a:solidFill>
                  <a:schemeClr val="dk1"/>
                </a:solidFill>
                <a:latin typeface="Times New Roman" panose="02020603050405020304" pitchFamily="18" charset="0"/>
                <a:cs typeface="Times New Roman" panose="02020603050405020304" pitchFamily="18" charset="0"/>
              </a:rPr>
              <a:t> the city where a customer is located.</a:t>
            </a:r>
          </a:p>
          <a:p>
            <a:pPr marL="457200" lvl="0" indent="-294054" rtl="0">
              <a:spcBef>
                <a:spcPts val="0"/>
              </a:spcBef>
              <a:spcAft>
                <a:spcPts val="0"/>
              </a:spcAft>
              <a:buClr>
                <a:schemeClr val="dk1"/>
              </a:buClr>
              <a:buSzPct val="100000"/>
              <a:buChar char="●"/>
            </a:pPr>
            <a:r>
              <a:rPr lang="en-US" sz="3300" b="1" cap="none" dirty="0">
                <a:solidFill>
                  <a:schemeClr val="dk1"/>
                </a:solidFill>
                <a:latin typeface="Times New Roman" panose="02020603050405020304" pitchFamily="18" charset="0"/>
                <a:cs typeface="Times New Roman" panose="02020603050405020304" pitchFamily="18" charset="0"/>
              </a:rPr>
              <a:t>state:</a:t>
            </a:r>
            <a:r>
              <a:rPr lang="en-US" sz="3300" cap="none" dirty="0">
                <a:solidFill>
                  <a:schemeClr val="dk1"/>
                </a:solidFill>
                <a:latin typeface="Times New Roman" panose="02020603050405020304" pitchFamily="18" charset="0"/>
                <a:cs typeface="Times New Roman" panose="02020603050405020304" pitchFamily="18" charset="0"/>
              </a:rPr>
              <a:t> the state or province where a customer is </a:t>
            </a:r>
            <a:r>
              <a:rPr lang="en-US" sz="3300" cap="none" dirty="0" err="1">
                <a:solidFill>
                  <a:schemeClr val="dk1"/>
                </a:solidFill>
                <a:latin typeface="Times New Roman" panose="02020603050405020304" pitchFamily="18" charset="0"/>
                <a:cs typeface="Times New Roman" panose="02020603050405020304" pitchFamily="18" charset="0"/>
              </a:rPr>
              <a:t>locaed</a:t>
            </a:r>
            <a:r>
              <a:rPr lang="en-US" sz="3300" cap="none" dirty="0">
                <a:solidFill>
                  <a:schemeClr val="dk1"/>
                </a:solidFill>
                <a:latin typeface="Times New Roman" panose="02020603050405020304" pitchFamily="18" charset="0"/>
                <a:cs typeface="Times New Roman" panose="02020603050405020304" pitchFamily="18" charset="0"/>
              </a:rPr>
              <a:t>.</a:t>
            </a:r>
          </a:p>
          <a:p>
            <a:pPr marL="457200" lvl="0" indent="-294054" rtl="0">
              <a:spcBef>
                <a:spcPts val="0"/>
              </a:spcBef>
              <a:spcAft>
                <a:spcPts val="0"/>
              </a:spcAft>
              <a:buClr>
                <a:schemeClr val="dk1"/>
              </a:buClr>
              <a:buSzPct val="100000"/>
              <a:buChar char="●"/>
            </a:pPr>
            <a:r>
              <a:rPr lang="en-US" sz="3300" b="1" cap="none" dirty="0">
                <a:solidFill>
                  <a:schemeClr val="dk1"/>
                </a:solidFill>
                <a:latin typeface="Times New Roman" panose="02020603050405020304" pitchFamily="18" charset="0"/>
                <a:cs typeface="Times New Roman" panose="02020603050405020304" pitchFamily="18" charset="0"/>
              </a:rPr>
              <a:t>country:</a:t>
            </a:r>
            <a:r>
              <a:rPr lang="en-US" sz="3300" cap="none" dirty="0">
                <a:solidFill>
                  <a:schemeClr val="dk1"/>
                </a:solidFill>
                <a:latin typeface="Times New Roman" panose="02020603050405020304" pitchFamily="18" charset="0"/>
                <a:cs typeface="Times New Roman" panose="02020603050405020304" pitchFamily="18" charset="0"/>
              </a:rPr>
              <a:t> the country where a customer is located.</a:t>
            </a:r>
          </a:p>
          <a:p>
            <a:pPr marL="457200" lvl="0" indent="-294054" rtl="0">
              <a:spcBef>
                <a:spcPts val="0"/>
              </a:spcBef>
              <a:spcAft>
                <a:spcPts val="0"/>
              </a:spcAft>
              <a:buClr>
                <a:schemeClr val="dk1"/>
              </a:buClr>
              <a:buSzPct val="100000"/>
              <a:buChar char="●"/>
            </a:pPr>
            <a:r>
              <a:rPr lang="en-US" sz="3300" b="1" cap="none" dirty="0" err="1">
                <a:solidFill>
                  <a:schemeClr val="dk1"/>
                </a:solidFill>
                <a:latin typeface="Times New Roman" panose="02020603050405020304" pitchFamily="18" charset="0"/>
                <a:cs typeface="Times New Roman" panose="02020603050405020304" pitchFamily="18" charset="0"/>
              </a:rPr>
              <a:t>postal_code</a:t>
            </a:r>
            <a:r>
              <a:rPr lang="en-US" sz="3300" b="1" cap="none" dirty="0">
                <a:solidFill>
                  <a:schemeClr val="dk1"/>
                </a:solidFill>
                <a:latin typeface="Times New Roman" panose="02020603050405020304" pitchFamily="18" charset="0"/>
                <a:cs typeface="Times New Roman" panose="02020603050405020304" pitchFamily="18" charset="0"/>
              </a:rPr>
              <a:t>:</a:t>
            </a:r>
            <a:r>
              <a:rPr lang="en-US" sz="3300" cap="none" dirty="0">
                <a:solidFill>
                  <a:schemeClr val="dk1"/>
                </a:solidFill>
                <a:latin typeface="Times New Roman" panose="02020603050405020304" pitchFamily="18" charset="0"/>
                <a:cs typeface="Times New Roman" panose="02020603050405020304" pitchFamily="18" charset="0"/>
              </a:rPr>
              <a:t> the postal or zip code of a customer's address.</a:t>
            </a:r>
          </a:p>
          <a:p>
            <a:pPr marL="457200" lvl="0" indent="-294054" rtl="0">
              <a:spcBef>
                <a:spcPts val="0"/>
              </a:spcBef>
              <a:spcAft>
                <a:spcPts val="0"/>
              </a:spcAft>
              <a:buClr>
                <a:schemeClr val="dk1"/>
              </a:buClr>
              <a:buSzPct val="100000"/>
              <a:buChar char="●"/>
            </a:pPr>
            <a:r>
              <a:rPr lang="en-US" sz="3300" b="1" cap="none" dirty="0">
                <a:solidFill>
                  <a:schemeClr val="dk1"/>
                </a:solidFill>
                <a:latin typeface="Times New Roman" panose="02020603050405020304" pitchFamily="18" charset="0"/>
                <a:cs typeface="Times New Roman" panose="02020603050405020304" pitchFamily="18" charset="0"/>
              </a:rPr>
              <a:t>phone:</a:t>
            </a:r>
            <a:r>
              <a:rPr lang="en-US" sz="3300" cap="none" dirty="0">
                <a:solidFill>
                  <a:schemeClr val="dk1"/>
                </a:solidFill>
                <a:latin typeface="Times New Roman" panose="02020603050405020304" pitchFamily="18" charset="0"/>
                <a:cs typeface="Times New Roman" panose="02020603050405020304" pitchFamily="18" charset="0"/>
              </a:rPr>
              <a:t> the phone number of a customer.</a:t>
            </a:r>
          </a:p>
          <a:p>
            <a:pPr marL="457200" lvl="0" indent="-294054" rtl="0">
              <a:spcBef>
                <a:spcPts val="0"/>
              </a:spcBef>
              <a:spcAft>
                <a:spcPts val="0"/>
              </a:spcAft>
              <a:buClr>
                <a:schemeClr val="dk1"/>
              </a:buClr>
              <a:buSzPct val="100000"/>
              <a:buChar char="●"/>
            </a:pPr>
            <a:r>
              <a:rPr lang="en-US" sz="3300" b="1" cap="none" dirty="0">
                <a:solidFill>
                  <a:schemeClr val="dk1"/>
                </a:solidFill>
                <a:latin typeface="Times New Roman" panose="02020603050405020304" pitchFamily="18" charset="0"/>
                <a:cs typeface="Times New Roman" panose="02020603050405020304" pitchFamily="18" charset="0"/>
              </a:rPr>
              <a:t>fax:</a:t>
            </a:r>
            <a:r>
              <a:rPr lang="en-US" sz="3300" cap="none" dirty="0">
                <a:solidFill>
                  <a:schemeClr val="dk1"/>
                </a:solidFill>
                <a:latin typeface="Times New Roman" panose="02020603050405020304" pitchFamily="18" charset="0"/>
                <a:cs typeface="Times New Roman" panose="02020603050405020304" pitchFamily="18" charset="0"/>
              </a:rPr>
              <a:t> the fax number associated with a customer.</a:t>
            </a:r>
          </a:p>
          <a:p>
            <a:pPr marL="457200" lvl="0" indent="-294054" rtl="0">
              <a:spcBef>
                <a:spcPts val="0"/>
              </a:spcBef>
              <a:spcAft>
                <a:spcPts val="0"/>
              </a:spcAft>
              <a:buClr>
                <a:schemeClr val="dk1"/>
              </a:buClr>
              <a:buSzPct val="100000"/>
              <a:buChar char="●"/>
            </a:pPr>
            <a:r>
              <a:rPr lang="en-US" sz="3300" b="1" cap="none" dirty="0">
                <a:solidFill>
                  <a:schemeClr val="dk1"/>
                </a:solidFill>
                <a:latin typeface="Times New Roman" panose="02020603050405020304" pitchFamily="18" charset="0"/>
                <a:cs typeface="Times New Roman" panose="02020603050405020304" pitchFamily="18" charset="0"/>
              </a:rPr>
              <a:t>email:</a:t>
            </a:r>
            <a:r>
              <a:rPr lang="en-US" sz="3300" cap="none" dirty="0">
                <a:solidFill>
                  <a:schemeClr val="dk1"/>
                </a:solidFill>
                <a:latin typeface="Times New Roman" panose="02020603050405020304" pitchFamily="18" charset="0"/>
                <a:cs typeface="Times New Roman" panose="02020603050405020304" pitchFamily="18" charset="0"/>
              </a:rPr>
              <a:t> the email address of a customer.</a:t>
            </a:r>
          </a:p>
          <a:p>
            <a:pPr marL="457200" lvl="0" indent="-294054" rtl="0">
              <a:spcBef>
                <a:spcPts val="0"/>
              </a:spcBef>
              <a:spcAft>
                <a:spcPts val="0"/>
              </a:spcAft>
              <a:buClr>
                <a:schemeClr val="dk1"/>
              </a:buClr>
              <a:buSzPct val="100000"/>
              <a:buChar char="●"/>
            </a:pPr>
            <a:r>
              <a:rPr lang="en-US" sz="3300" b="1" cap="none" dirty="0" err="1">
                <a:solidFill>
                  <a:schemeClr val="dk1"/>
                </a:solidFill>
                <a:latin typeface="Times New Roman" panose="02020603050405020304" pitchFamily="18" charset="0"/>
                <a:cs typeface="Times New Roman" panose="02020603050405020304" pitchFamily="18" charset="0"/>
              </a:rPr>
              <a:t>support_rep_id</a:t>
            </a:r>
            <a:r>
              <a:rPr lang="en-US" sz="3300" b="1" cap="none" dirty="0">
                <a:solidFill>
                  <a:schemeClr val="dk1"/>
                </a:solidFill>
                <a:latin typeface="Times New Roman" panose="02020603050405020304" pitchFamily="18" charset="0"/>
                <a:cs typeface="Times New Roman" panose="02020603050405020304" pitchFamily="18" charset="0"/>
              </a:rPr>
              <a:t>:</a:t>
            </a:r>
            <a:r>
              <a:rPr lang="en-US" sz="3300" cap="none" dirty="0">
                <a:solidFill>
                  <a:schemeClr val="dk1"/>
                </a:solidFill>
                <a:latin typeface="Times New Roman" panose="02020603050405020304" pitchFamily="18" charset="0"/>
                <a:cs typeface="Times New Roman" panose="02020603050405020304" pitchFamily="18" charset="0"/>
              </a:rPr>
              <a:t> the employee id of the support representative assigned to a customer.</a:t>
            </a:r>
          </a:p>
          <a:p>
            <a:pPr marL="0" lvl="0" indent="0" algn="l" rtl="0">
              <a:spcBef>
                <a:spcPts val="0"/>
              </a:spcBef>
              <a:spcAft>
                <a:spcPts val="0"/>
              </a:spcAft>
              <a:buClr>
                <a:schemeClr val="dk1"/>
              </a:buClr>
              <a:buSzPct val="61111"/>
              <a:buFont typeface="Arial"/>
              <a:buNone/>
            </a:pPr>
            <a:endParaRPr sz="1800" dirty="0"/>
          </a:p>
          <a:p>
            <a:pPr marL="0" lvl="0" indent="0" algn="l" rtl="0">
              <a:spcBef>
                <a:spcPts val="1200"/>
              </a:spcBef>
              <a:spcAft>
                <a:spcPts val="1200"/>
              </a:spcAft>
              <a:buNone/>
            </a:pPr>
            <a:endParaRPr dirty="0"/>
          </a:p>
        </p:txBody>
      </p:sp>
      <p:sp>
        <p:nvSpPr>
          <p:cNvPr id="13" name="Google Shape;85;p18">
            <a:extLst>
              <a:ext uri="{FF2B5EF4-FFF2-40B4-BE49-F238E27FC236}">
                <a16:creationId xmlns:a16="http://schemas.microsoft.com/office/drawing/2014/main" id="{E0039ABF-5072-4BE0-9A00-D71707D7C4F5}"/>
              </a:ext>
            </a:extLst>
          </p:cNvPr>
          <p:cNvSpPr txBox="1">
            <a:spLocks/>
          </p:cNvSpPr>
          <p:nvPr/>
        </p:nvSpPr>
        <p:spPr>
          <a:xfrm>
            <a:off x="6232634" y="1194037"/>
            <a:ext cx="3999900" cy="4680766"/>
          </a:xfrm>
          <a:prstGeom prst="rect">
            <a:avLst/>
          </a:prstGeom>
        </p:spPr>
        <p:txBody>
          <a:bodyPr spcFirstLastPara="1" wrap="square" lIns="91425" tIns="91425" rIns="91425" bIns="91425" anchor="t" anchorCtr="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spcBef>
                <a:spcPts val="0"/>
              </a:spcBef>
              <a:buFont typeface="Arial" panose="020B0604020202020204" pitchFamily="34" charset="0"/>
              <a:buNone/>
            </a:pPr>
            <a:r>
              <a:rPr lang="en-US" sz="1400" b="1" dirty="0">
                <a:solidFill>
                  <a:schemeClr val="dk1"/>
                </a:solidFill>
                <a:latin typeface="Times New Roman" panose="02020603050405020304" pitchFamily="18" charset="0"/>
                <a:cs typeface="Times New Roman" panose="02020603050405020304" pitchFamily="18" charset="0"/>
              </a:rPr>
              <a:t>invoice:</a:t>
            </a:r>
          </a:p>
          <a:p>
            <a:pPr marL="457200" indent="-298450">
              <a:spcBef>
                <a:spcPts val="0"/>
              </a:spcBef>
              <a:buClr>
                <a:schemeClr val="dk1"/>
              </a:buClr>
              <a:buSzPts val="1100"/>
              <a:buFont typeface="Arial" panose="020B0604020202020204" pitchFamily="34" charset="0"/>
              <a:buChar char="●"/>
            </a:pPr>
            <a:r>
              <a:rPr lang="en-US" sz="1300" b="1" cap="none" dirty="0" err="1">
                <a:solidFill>
                  <a:schemeClr val="dk1"/>
                </a:solidFill>
                <a:latin typeface="Times New Roman" panose="02020603050405020304" pitchFamily="18" charset="0"/>
                <a:cs typeface="Times New Roman" panose="02020603050405020304" pitchFamily="18" charset="0"/>
              </a:rPr>
              <a:t>invoice_id</a:t>
            </a:r>
            <a:r>
              <a:rPr lang="en-US" sz="1300" b="1" cap="none" dirty="0">
                <a:solidFill>
                  <a:schemeClr val="dk1"/>
                </a:solidFill>
                <a:latin typeface="Times New Roman" panose="02020603050405020304" pitchFamily="18" charset="0"/>
                <a:cs typeface="Times New Roman" panose="02020603050405020304" pitchFamily="18" charset="0"/>
              </a:rPr>
              <a:t>: </a:t>
            </a:r>
            <a:r>
              <a:rPr lang="en-US" sz="1300" cap="none" dirty="0">
                <a:solidFill>
                  <a:schemeClr val="dk1"/>
                </a:solidFill>
                <a:latin typeface="Times New Roman" panose="02020603050405020304" pitchFamily="18" charset="0"/>
                <a:cs typeface="Times New Roman" panose="02020603050405020304" pitchFamily="18" charset="0"/>
              </a:rPr>
              <a:t>unique identifier assigned to each invoice.</a:t>
            </a:r>
          </a:p>
          <a:p>
            <a:pPr marL="457200" indent="-298450">
              <a:spcBef>
                <a:spcPts val="0"/>
              </a:spcBef>
              <a:buClr>
                <a:schemeClr val="dk1"/>
              </a:buClr>
              <a:buSzPts val="1100"/>
              <a:buFont typeface="Arial" panose="020B0604020202020204" pitchFamily="34" charset="0"/>
              <a:buChar char="●"/>
            </a:pPr>
            <a:r>
              <a:rPr lang="en-US" sz="1300" b="1" cap="none" dirty="0" err="1">
                <a:solidFill>
                  <a:schemeClr val="dk1"/>
                </a:solidFill>
                <a:latin typeface="Times New Roman" panose="02020603050405020304" pitchFamily="18" charset="0"/>
                <a:cs typeface="Times New Roman" panose="02020603050405020304" pitchFamily="18" charset="0"/>
              </a:rPr>
              <a:t>customer_id</a:t>
            </a:r>
            <a:r>
              <a:rPr lang="en-US" sz="1300" b="1" cap="none" dirty="0">
                <a:solidFill>
                  <a:schemeClr val="dk1"/>
                </a:solidFill>
                <a:latin typeface="Times New Roman" panose="02020603050405020304" pitchFamily="18" charset="0"/>
                <a:cs typeface="Times New Roman" panose="02020603050405020304" pitchFamily="18" charset="0"/>
              </a:rPr>
              <a:t>: </a:t>
            </a:r>
            <a:r>
              <a:rPr lang="en-US" sz="1300" cap="none" dirty="0">
                <a:solidFill>
                  <a:schemeClr val="dk1"/>
                </a:solidFill>
                <a:latin typeface="Times New Roman" panose="02020603050405020304" pitchFamily="18" charset="0"/>
                <a:cs typeface="Times New Roman" panose="02020603050405020304" pitchFamily="18" charset="0"/>
              </a:rPr>
              <a:t>the customer id associated with the invoice.</a:t>
            </a:r>
          </a:p>
          <a:p>
            <a:pPr marL="457200" indent="-298450">
              <a:spcBef>
                <a:spcPts val="0"/>
              </a:spcBef>
              <a:buClr>
                <a:schemeClr val="dk1"/>
              </a:buClr>
              <a:buSzPts val="1100"/>
              <a:buFont typeface="Arial" panose="020B0604020202020204" pitchFamily="34" charset="0"/>
              <a:buChar char="●"/>
            </a:pPr>
            <a:r>
              <a:rPr lang="en-US" sz="1300" b="1" cap="none" dirty="0" err="1">
                <a:solidFill>
                  <a:schemeClr val="dk1"/>
                </a:solidFill>
                <a:latin typeface="Times New Roman" panose="02020603050405020304" pitchFamily="18" charset="0"/>
                <a:cs typeface="Times New Roman" panose="02020603050405020304" pitchFamily="18" charset="0"/>
              </a:rPr>
              <a:t>invoice_date</a:t>
            </a:r>
            <a:r>
              <a:rPr lang="en-US" sz="1300" b="1" cap="none" dirty="0">
                <a:solidFill>
                  <a:schemeClr val="dk1"/>
                </a:solidFill>
                <a:latin typeface="Times New Roman" panose="02020603050405020304" pitchFamily="18" charset="0"/>
                <a:cs typeface="Times New Roman" panose="02020603050405020304" pitchFamily="18" charset="0"/>
              </a:rPr>
              <a:t>:</a:t>
            </a:r>
            <a:r>
              <a:rPr lang="en-US" sz="1300" cap="none" dirty="0">
                <a:solidFill>
                  <a:schemeClr val="dk1"/>
                </a:solidFill>
                <a:latin typeface="Times New Roman" panose="02020603050405020304" pitchFamily="18" charset="0"/>
                <a:cs typeface="Times New Roman" panose="02020603050405020304" pitchFamily="18" charset="0"/>
              </a:rPr>
              <a:t> the date when the invoice was generated or issued.</a:t>
            </a:r>
          </a:p>
          <a:p>
            <a:pPr marL="457200" indent="-298450">
              <a:spcBef>
                <a:spcPts val="0"/>
              </a:spcBef>
              <a:buClr>
                <a:schemeClr val="dk1"/>
              </a:buClr>
              <a:buSzPts val="1100"/>
              <a:buFont typeface="Arial" panose="020B0604020202020204" pitchFamily="34" charset="0"/>
              <a:buChar char="●"/>
            </a:pPr>
            <a:r>
              <a:rPr lang="en-US" sz="1300" b="1" cap="none" dirty="0" err="1">
                <a:solidFill>
                  <a:schemeClr val="dk1"/>
                </a:solidFill>
                <a:latin typeface="Times New Roman" panose="02020603050405020304" pitchFamily="18" charset="0"/>
                <a:cs typeface="Times New Roman" panose="02020603050405020304" pitchFamily="18" charset="0"/>
              </a:rPr>
              <a:t>billing_address</a:t>
            </a:r>
            <a:r>
              <a:rPr lang="en-US" sz="1300" b="1" cap="none" dirty="0">
                <a:solidFill>
                  <a:schemeClr val="dk1"/>
                </a:solidFill>
                <a:latin typeface="Times New Roman" panose="02020603050405020304" pitchFamily="18" charset="0"/>
                <a:cs typeface="Times New Roman" panose="02020603050405020304" pitchFamily="18" charset="0"/>
              </a:rPr>
              <a:t>:</a:t>
            </a:r>
            <a:r>
              <a:rPr lang="en-US" sz="1300" cap="none" dirty="0">
                <a:solidFill>
                  <a:schemeClr val="dk1"/>
                </a:solidFill>
                <a:latin typeface="Times New Roman" panose="02020603050405020304" pitchFamily="18" charset="0"/>
                <a:cs typeface="Times New Roman" panose="02020603050405020304" pitchFamily="18" charset="0"/>
              </a:rPr>
              <a:t> the street address used for billing purposes.</a:t>
            </a:r>
          </a:p>
          <a:p>
            <a:pPr marL="457200" indent="-298450">
              <a:spcBef>
                <a:spcPts val="0"/>
              </a:spcBef>
              <a:buClr>
                <a:schemeClr val="dk1"/>
              </a:buClr>
              <a:buSzPts val="1100"/>
              <a:buFont typeface="Arial" panose="020B0604020202020204" pitchFamily="34" charset="0"/>
              <a:buChar char="●"/>
            </a:pPr>
            <a:r>
              <a:rPr lang="en-US" sz="1300" b="1" cap="none" dirty="0" err="1">
                <a:solidFill>
                  <a:schemeClr val="dk1"/>
                </a:solidFill>
                <a:latin typeface="Times New Roman" panose="02020603050405020304" pitchFamily="18" charset="0"/>
                <a:cs typeface="Times New Roman" panose="02020603050405020304" pitchFamily="18" charset="0"/>
              </a:rPr>
              <a:t>billing_city</a:t>
            </a:r>
            <a:r>
              <a:rPr lang="en-US" sz="1300" b="1" cap="none" dirty="0">
                <a:solidFill>
                  <a:schemeClr val="dk1"/>
                </a:solidFill>
                <a:latin typeface="Times New Roman" panose="02020603050405020304" pitchFamily="18" charset="0"/>
                <a:cs typeface="Times New Roman" panose="02020603050405020304" pitchFamily="18" charset="0"/>
              </a:rPr>
              <a:t>:</a:t>
            </a:r>
            <a:r>
              <a:rPr lang="en-US" sz="1300" cap="none" dirty="0">
                <a:solidFill>
                  <a:schemeClr val="dk1"/>
                </a:solidFill>
                <a:latin typeface="Times New Roman" panose="02020603050405020304" pitchFamily="18" charset="0"/>
                <a:cs typeface="Times New Roman" panose="02020603050405020304" pitchFamily="18" charset="0"/>
              </a:rPr>
              <a:t> the city used for billing purposes.</a:t>
            </a:r>
          </a:p>
          <a:p>
            <a:pPr marL="457200" indent="-298450">
              <a:spcBef>
                <a:spcPts val="0"/>
              </a:spcBef>
              <a:buClr>
                <a:schemeClr val="dk1"/>
              </a:buClr>
              <a:buSzPts val="1100"/>
              <a:buFont typeface="Arial" panose="020B0604020202020204" pitchFamily="34" charset="0"/>
              <a:buChar char="●"/>
            </a:pPr>
            <a:r>
              <a:rPr lang="en-US" sz="1300" b="1" cap="none" dirty="0" err="1">
                <a:solidFill>
                  <a:schemeClr val="dk1"/>
                </a:solidFill>
                <a:latin typeface="Times New Roman" panose="02020603050405020304" pitchFamily="18" charset="0"/>
                <a:cs typeface="Times New Roman" panose="02020603050405020304" pitchFamily="18" charset="0"/>
              </a:rPr>
              <a:t>billing_state</a:t>
            </a:r>
            <a:r>
              <a:rPr lang="en-US" sz="1300" b="1" cap="none" dirty="0">
                <a:solidFill>
                  <a:schemeClr val="dk1"/>
                </a:solidFill>
                <a:latin typeface="Times New Roman" panose="02020603050405020304" pitchFamily="18" charset="0"/>
                <a:cs typeface="Times New Roman" panose="02020603050405020304" pitchFamily="18" charset="0"/>
              </a:rPr>
              <a:t>:</a:t>
            </a:r>
            <a:r>
              <a:rPr lang="en-US" sz="1300" cap="none" dirty="0">
                <a:solidFill>
                  <a:schemeClr val="dk1"/>
                </a:solidFill>
                <a:latin typeface="Times New Roman" panose="02020603050405020304" pitchFamily="18" charset="0"/>
                <a:cs typeface="Times New Roman" panose="02020603050405020304" pitchFamily="18" charset="0"/>
              </a:rPr>
              <a:t> the state or province used for billing purposes.</a:t>
            </a:r>
          </a:p>
          <a:p>
            <a:pPr marL="457200" indent="-298450">
              <a:spcBef>
                <a:spcPts val="0"/>
              </a:spcBef>
              <a:buClr>
                <a:schemeClr val="dk1"/>
              </a:buClr>
              <a:buSzPts val="1100"/>
              <a:buFont typeface="Arial" panose="020B0604020202020204" pitchFamily="34" charset="0"/>
              <a:buChar char="●"/>
            </a:pPr>
            <a:r>
              <a:rPr lang="en-US" sz="1300" b="1" cap="none" dirty="0" err="1">
                <a:solidFill>
                  <a:schemeClr val="dk1"/>
                </a:solidFill>
                <a:latin typeface="Times New Roman" panose="02020603050405020304" pitchFamily="18" charset="0"/>
                <a:cs typeface="Times New Roman" panose="02020603050405020304" pitchFamily="18" charset="0"/>
              </a:rPr>
              <a:t>billing_country</a:t>
            </a:r>
            <a:r>
              <a:rPr lang="en-US" sz="1300" b="1" cap="none" dirty="0">
                <a:solidFill>
                  <a:schemeClr val="dk1"/>
                </a:solidFill>
                <a:latin typeface="Times New Roman" panose="02020603050405020304" pitchFamily="18" charset="0"/>
                <a:cs typeface="Times New Roman" panose="02020603050405020304" pitchFamily="18" charset="0"/>
              </a:rPr>
              <a:t>:</a:t>
            </a:r>
            <a:r>
              <a:rPr lang="en-US" sz="1300" cap="none" dirty="0">
                <a:solidFill>
                  <a:schemeClr val="dk1"/>
                </a:solidFill>
                <a:latin typeface="Times New Roman" panose="02020603050405020304" pitchFamily="18" charset="0"/>
                <a:cs typeface="Times New Roman" panose="02020603050405020304" pitchFamily="18" charset="0"/>
              </a:rPr>
              <a:t> the country used for billing purposes.</a:t>
            </a:r>
          </a:p>
          <a:p>
            <a:pPr marL="457200" indent="-298450">
              <a:spcBef>
                <a:spcPts val="0"/>
              </a:spcBef>
              <a:buClr>
                <a:schemeClr val="dk1"/>
              </a:buClr>
              <a:buSzPts val="1100"/>
              <a:buFont typeface="Arial" panose="020B0604020202020204" pitchFamily="34" charset="0"/>
              <a:buChar char="●"/>
            </a:pPr>
            <a:r>
              <a:rPr lang="en-US" sz="1300" b="1" cap="none" dirty="0" err="1">
                <a:solidFill>
                  <a:schemeClr val="dk1"/>
                </a:solidFill>
                <a:latin typeface="Times New Roman" panose="02020603050405020304" pitchFamily="18" charset="0"/>
                <a:cs typeface="Times New Roman" panose="02020603050405020304" pitchFamily="18" charset="0"/>
              </a:rPr>
              <a:t>billing_postal_code</a:t>
            </a:r>
            <a:r>
              <a:rPr lang="en-US" sz="1300" b="1" cap="none" dirty="0">
                <a:solidFill>
                  <a:schemeClr val="dk1"/>
                </a:solidFill>
                <a:latin typeface="Times New Roman" panose="02020603050405020304" pitchFamily="18" charset="0"/>
                <a:cs typeface="Times New Roman" panose="02020603050405020304" pitchFamily="18" charset="0"/>
              </a:rPr>
              <a:t>:</a:t>
            </a:r>
            <a:r>
              <a:rPr lang="en-US" sz="1300" cap="none" dirty="0">
                <a:solidFill>
                  <a:schemeClr val="dk1"/>
                </a:solidFill>
                <a:latin typeface="Times New Roman" panose="02020603050405020304" pitchFamily="18" charset="0"/>
                <a:cs typeface="Times New Roman" panose="02020603050405020304" pitchFamily="18" charset="0"/>
              </a:rPr>
              <a:t> the postal or zip code used for billing purposes.</a:t>
            </a:r>
          </a:p>
          <a:p>
            <a:pPr marL="457200" indent="-298450">
              <a:spcBef>
                <a:spcPts val="0"/>
              </a:spcBef>
              <a:buClr>
                <a:schemeClr val="dk1"/>
              </a:buClr>
              <a:buSzPts val="1100"/>
              <a:buFont typeface="Arial" panose="020B0604020202020204" pitchFamily="34" charset="0"/>
              <a:buChar char="●"/>
            </a:pPr>
            <a:r>
              <a:rPr lang="en-US" sz="1300" b="1" cap="none" dirty="0">
                <a:solidFill>
                  <a:schemeClr val="dk1"/>
                </a:solidFill>
                <a:latin typeface="Times New Roman" panose="02020603050405020304" pitchFamily="18" charset="0"/>
                <a:cs typeface="Times New Roman" panose="02020603050405020304" pitchFamily="18" charset="0"/>
              </a:rPr>
              <a:t>total:</a:t>
            </a:r>
            <a:r>
              <a:rPr lang="en-US" sz="1300" cap="none" dirty="0">
                <a:solidFill>
                  <a:schemeClr val="dk1"/>
                </a:solidFill>
                <a:latin typeface="Times New Roman" panose="02020603050405020304" pitchFamily="18" charset="0"/>
                <a:cs typeface="Times New Roman" panose="02020603050405020304" pitchFamily="18" charset="0"/>
              </a:rPr>
              <a:t> the total amount due on the invoice.</a:t>
            </a:r>
          </a:p>
          <a:p>
            <a:pPr marL="0" indent="0">
              <a:spcBef>
                <a:spcPts val="0"/>
              </a:spcBef>
              <a:spcAft>
                <a:spcPts val="1200"/>
              </a:spcAft>
              <a:buFont typeface="Arial" panose="020B0604020202020204" pitchFamily="34" charset="0"/>
              <a:buNone/>
            </a:pPr>
            <a:endParaRPr lang="en-US" sz="1100" dirty="0"/>
          </a:p>
        </p:txBody>
      </p:sp>
      <p:sp>
        <p:nvSpPr>
          <p:cNvPr id="14" name="Google Shape;86;p18">
            <a:extLst>
              <a:ext uri="{FF2B5EF4-FFF2-40B4-BE49-F238E27FC236}">
                <a16:creationId xmlns:a16="http://schemas.microsoft.com/office/drawing/2014/main" id="{01A5D9C3-F4EE-4981-B41F-5DA4B2D956C6}"/>
              </a:ext>
            </a:extLst>
          </p:cNvPr>
          <p:cNvSpPr txBox="1"/>
          <p:nvPr/>
        </p:nvSpPr>
        <p:spPr>
          <a:xfrm>
            <a:off x="1575300" y="410018"/>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605"/>
              <a:buNone/>
            </a:pPr>
            <a:r>
              <a:rPr lang="en-GB" sz="4000" b="1" dirty="0">
                <a:solidFill>
                  <a:schemeClr val="tx1">
                    <a:lumMod val="75000"/>
                    <a:lumOff val="25000"/>
                  </a:schemeClr>
                </a:solidFill>
                <a:latin typeface="Times New Roman" panose="02020603050405020304" pitchFamily="18" charset="0"/>
                <a:ea typeface="Calibri" panose="020F0502020204030204" pitchFamily="34" charset="0"/>
                <a:cs typeface="Times New Roman" panose="02020603050405020304" pitchFamily="18" charset="0"/>
              </a:rPr>
              <a:t>Data</a:t>
            </a:r>
            <a:r>
              <a:rPr lang="en-GB" sz="40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GB" sz="4000" b="1" dirty="0">
                <a:solidFill>
                  <a:schemeClr val="tx1">
                    <a:lumMod val="75000"/>
                    <a:lumOff val="25000"/>
                  </a:schemeClr>
                </a:solidFill>
                <a:latin typeface="Times New Roman" panose="02020603050405020304" pitchFamily="18" charset="0"/>
                <a:ea typeface="Calibri" panose="020F0502020204030204" pitchFamily="34" charset="0"/>
                <a:cs typeface="Times New Roman" panose="02020603050405020304" pitchFamily="18" charset="0"/>
              </a:rPr>
              <a:t>description</a:t>
            </a:r>
            <a:endParaRPr sz="4000" b="1" dirty="0">
              <a:solidFill>
                <a:schemeClr val="tx1">
                  <a:lumMod val="75000"/>
                  <a:lumOff val="25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0" lvl="0" indent="0" algn="l" rtl="0">
              <a:lnSpc>
                <a:spcPct val="80000"/>
              </a:lnSpc>
              <a:spcBef>
                <a:spcPts val="0"/>
              </a:spcBef>
              <a:spcAft>
                <a:spcPts val="0"/>
              </a:spcAft>
              <a:buSzPts val="605"/>
              <a:buNone/>
            </a:pPr>
            <a:endParaRPr sz="2140" b="1" dirty="0">
              <a:solidFill>
                <a:srgbClr val="000000"/>
              </a:solidFill>
            </a:endParaRPr>
          </a:p>
        </p:txBody>
      </p:sp>
    </p:spTree>
    <p:extLst>
      <p:ext uri="{BB962C8B-B14F-4D97-AF65-F5344CB8AC3E}">
        <p14:creationId xmlns:p14="http://schemas.microsoft.com/office/powerpoint/2010/main" val="1086100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91;p19">
            <a:extLst>
              <a:ext uri="{FF2B5EF4-FFF2-40B4-BE49-F238E27FC236}">
                <a16:creationId xmlns:a16="http://schemas.microsoft.com/office/drawing/2014/main" id="{2DE1DFE7-2BFF-4194-AB7F-2D95C6C73D03}"/>
              </a:ext>
            </a:extLst>
          </p:cNvPr>
          <p:cNvSpPr txBox="1">
            <a:spLocks noGrp="1"/>
          </p:cNvSpPr>
          <p:nvPr>
            <p:ph type="body" idx="1"/>
          </p:nvPr>
        </p:nvSpPr>
        <p:spPr>
          <a:xfrm>
            <a:off x="1314259" y="1168723"/>
            <a:ext cx="3999900" cy="2473488"/>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Clr>
                <a:schemeClr val="dk1"/>
              </a:buClr>
              <a:buSzPts val="935"/>
              <a:buFont typeface="Arial"/>
              <a:buNone/>
            </a:pPr>
            <a:r>
              <a:rPr lang="en-GB" sz="1300" b="1" dirty="0">
                <a:latin typeface="Times New Roman" panose="02020603050405020304" pitchFamily="18" charset="0"/>
                <a:cs typeface="Times New Roman" panose="02020603050405020304" pitchFamily="18" charset="0"/>
              </a:rPr>
              <a:t>invoice:</a:t>
            </a:r>
            <a:endParaRPr sz="1300" b="1" dirty="0">
              <a:latin typeface="Times New Roman" panose="02020603050405020304" pitchFamily="18" charset="0"/>
              <a:cs typeface="Times New Roman" panose="02020603050405020304" pitchFamily="18" charset="0"/>
            </a:endParaRPr>
          </a:p>
          <a:p>
            <a:pPr marL="457200" lvl="0" indent="-287972" algn="l" rtl="0">
              <a:lnSpc>
                <a:spcPct val="105000"/>
              </a:lnSpc>
              <a:spcBef>
                <a:spcPts val="0"/>
              </a:spcBef>
              <a:spcAft>
                <a:spcPts val="0"/>
              </a:spcAft>
              <a:buClr>
                <a:schemeClr val="dk1"/>
              </a:buClr>
              <a:buSzPts val="935"/>
              <a:buChar char="●"/>
            </a:pPr>
            <a:r>
              <a:rPr lang="en-US" sz="1300" b="1" cap="none" dirty="0" err="1">
                <a:solidFill>
                  <a:schemeClr val="dk1"/>
                </a:solidFill>
                <a:latin typeface="Times New Roman" panose="02020603050405020304" pitchFamily="18" charset="0"/>
                <a:cs typeface="Times New Roman" panose="02020603050405020304" pitchFamily="18" charset="0"/>
              </a:rPr>
              <a:t>invoice_id</a:t>
            </a:r>
            <a:r>
              <a:rPr lang="en-US" sz="1300" b="1" cap="none" dirty="0">
                <a:solidFill>
                  <a:schemeClr val="dk1"/>
                </a:solidFill>
                <a:latin typeface="Times New Roman" panose="02020603050405020304" pitchFamily="18" charset="0"/>
                <a:cs typeface="Times New Roman" panose="02020603050405020304" pitchFamily="18" charset="0"/>
              </a:rPr>
              <a:t>:</a:t>
            </a:r>
            <a:r>
              <a:rPr lang="en-US" sz="1300" cap="none" dirty="0">
                <a:solidFill>
                  <a:schemeClr val="dk1"/>
                </a:solidFill>
                <a:latin typeface="Times New Roman" panose="02020603050405020304" pitchFamily="18" charset="0"/>
                <a:cs typeface="Times New Roman" panose="02020603050405020304" pitchFamily="18" charset="0"/>
              </a:rPr>
              <a:t> unique identifier assigned to each invoice.</a:t>
            </a:r>
          </a:p>
          <a:p>
            <a:pPr marL="457200" lvl="0" indent="-287972" algn="l" rtl="0">
              <a:lnSpc>
                <a:spcPct val="105000"/>
              </a:lnSpc>
              <a:spcBef>
                <a:spcPts val="0"/>
              </a:spcBef>
              <a:spcAft>
                <a:spcPts val="0"/>
              </a:spcAft>
              <a:buClr>
                <a:schemeClr val="dk1"/>
              </a:buClr>
              <a:buSzPts val="935"/>
              <a:buChar char="●"/>
            </a:pPr>
            <a:r>
              <a:rPr lang="en-US" sz="1300" b="1" cap="none" dirty="0" err="1">
                <a:solidFill>
                  <a:schemeClr val="dk1"/>
                </a:solidFill>
                <a:latin typeface="Times New Roman" panose="02020603050405020304" pitchFamily="18" charset="0"/>
                <a:cs typeface="Times New Roman" panose="02020603050405020304" pitchFamily="18" charset="0"/>
              </a:rPr>
              <a:t>customer_id</a:t>
            </a:r>
            <a:r>
              <a:rPr lang="en-US" sz="1300" b="1" cap="none" dirty="0">
                <a:solidFill>
                  <a:schemeClr val="dk1"/>
                </a:solidFill>
                <a:latin typeface="Times New Roman" panose="02020603050405020304" pitchFamily="18" charset="0"/>
                <a:cs typeface="Times New Roman" panose="02020603050405020304" pitchFamily="18" charset="0"/>
              </a:rPr>
              <a:t>:</a:t>
            </a:r>
            <a:r>
              <a:rPr lang="en-US" sz="1300" cap="none" dirty="0">
                <a:solidFill>
                  <a:schemeClr val="dk1"/>
                </a:solidFill>
                <a:latin typeface="Times New Roman" panose="02020603050405020304" pitchFamily="18" charset="0"/>
                <a:cs typeface="Times New Roman" panose="02020603050405020304" pitchFamily="18" charset="0"/>
              </a:rPr>
              <a:t> the customer id associated with the invoice.</a:t>
            </a:r>
          </a:p>
          <a:p>
            <a:pPr marL="457200" lvl="0" indent="-287972" algn="l" rtl="0">
              <a:lnSpc>
                <a:spcPct val="105000"/>
              </a:lnSpc>
              <a:spcBef>
                <a:spcPts val="0"/>
              </a:spcBef>
              <a:spcAft>
                <a:spcPts val="0"/>
              </a:spcAft>
              <a:buClr>
                <a:schemeClr val="dk1"/>
              </a:buClr>
              <a:buSzPts val="935"/>
              <a:buChar char="●"/>
            </a:pPr>
            <a:r>
              <a:rPr lang="en-US" sz="1300" b="1" cap="none" dirty="0" err="1">
                <a:solidFill>
                  <a:schemeClr val="dk1"/>
                </a:solidFill>
                <a:latin typeface="Times New Roman" panose="02020603050405020304" pitchFamily="18" charset="0"/>
                <a:cs typeface="Times New Roman" panose="02020603050405020304" pitchFamily="18" charset="0"/>
              </a:rPr>
              <a:t>invoice_date</a:t>
            </a:r>
            <a:r>
              <a:rPr lang="en-US" sz="1300" b="1" cap="none" dirty="0">
                <a:solidFill>
                  <a:schemeClr val="dk1"/>
                </a:solidFill>
                <a:latin typeface="Times New Roman" panose="02020603050405020304" pitchFamily="18" charset="0"/>
                <a:cs typeface="Times New Roman" panose="02020603050405020304" pitchFamily="18" charset="0"/>
              </a:rPr>
              <a:t>:</a:t>
            </a:r>
            <a:r>
              <a:rPr lang="en-US" sz="1300" cap="none" dirty="0">
                <a:solidFill>
                  <a:schemeClr val="dk1"/>
                </a:solidFill>
                <a:latin typeface="Times New Roman" panose="02020603050405020304" pitchFamily="18" charset="0"/>
                <a:cs typeface="Times New Roman" panose="02020603050405020304" pitchFamily="18" charset="0"/>
              </a:rPr>
              <a:t> the date when the invoice was generated or issued.</a:t>
            </a:r>
          </a:p>
          <a:p>
            <a:pPr marL="457200" lvl="0" indent="-287972" algn="l" rtl="0">
              <a:lnSpc>
                <a:spcPct val="105000"/>
              </a:lnSpc>
              <a:spcBef>
                <a:spcPts val="0"/>
              </a:spcBef>
              <a:spcAft>
                <a:spcPts val="0"/>
              </a:spcAft>
              <a:buClr>
                <a:schemeClr val="dk1"/>
              </a:buClr>
              <a:buSzPts val="935"/>
              <a:buChar char="●"/>
            </a:pPr>
            <a:r>
              <a:rPr lang="en-US" sz="1300" b="1" cap="none" dirty="0" err="1">
                <a:solidFill>
                  <a:schemeClr val="dk1"/>
                </a:solidFill>
                <a:latin typeface="Times New Roman" panose="02020603050405020304" pitchFamily="18" charset="0"/>
                <a:cs typeface="Times New Roman" panose="02020603050405020304" pitchFamily="18" charset="0"/>
              </a:rPr>
              <a:t>billing_address</a:t>
            </a:r>
            <a:r>
              <a:rPr lang="en-US" sz="1300" b="1" cap="none" dirty="0">
                <a:solidFill>
                  <a:schemeClr val="dk1"/>
                </a:solidFill>
                <a:latin typeface="Times New Roman" panose="02020603050405020304" pitchFamily="18" charset="0"/>
                <a:cs typeface="Times New Roman" panose="02020603050405020304" pitchFamily="18" charset="0"/>
              </a:rPr>
              <a:t>:</a:t>
            </a:r>
            <a:r>
              <a:rPr lang="en-US" sz="1300" cap="none" dirty="0">
                <a:solidFill>
                  <a:schemeClr val="dk1"/>
                </a:solidFill>
                <a:latin typeface="Times New Roman" panose="02020603050405020304" pitchFamily="18" charset="0"/>
                <a:cs typeface="Times New Roman" panose="02020603050405020304" pitchFamily="18" charset="0"/>
              </a:rPr>
              <a:t> the street address used for billing purposes.</a:t>
            </a:r>
          </a:p>
          <a:p>
            <a:pPr marL="457200" lvl="0" indent="-287972" algn="l" rtl="0">
              <a:lnSpc>
                <a:spcPct val="105000"/>
              </a:lnSpc>
              <a:spcBef>
                <a:spcPts val="0"/>
              </a:spcBef>
              <a:spcAft>
                <a:spcPts val="0"/>
              </a:spcAft>
              <a:buClr>
                <a:schemeClr val="dk1"/>
              </a:buClr>
              <a:buSzPts val="935"/>
              <a:buChar char="●"/>
            </a:pPr>
            <a:r>
              <a:rPr lang="en-US" sz="1300" b="1" cap="none" dirty="0" err="1">
                <a:solidFill>
                  <a:schemeClr val="dk1"/>
                </a:solidFill>
                <a:latin typeface="Times New Roman" panose="02020603050405020304" pitchFamily="18" charset="0"/>
                <a:cs typeface="Times New Roman" panose="02020603050405020304" pitchFamily="18" charset="0"/>
              </a:rPr>
              <a:t>billing_city</a:t>
            </a:r>
            <a:r>
              <a:rPr lang="en-US" sz="1300" b="1" cap="none" dirty="0">
                <a:solidFill>
                  <a:schemeClr val="dk1"/>
                </a:solidFill>
                <a:latin typeface="Times New Roman" panose="02020603050405020304" pitchFamily="18" charset="0"/>
                <a:cs typeface="Times New Roman" panose="02020603050405020304" pitchFamily="18" charset="0"/>
              </a:rPr>
              <a:t>:</a:t>
            </a:r>
            <a:r>
              <a:rPr lang="en-US" sz="1300" cap="none" dirty="0">
                <a:solidFill>
                  <a:schemeClr val="dk1"/>
                </a:solidFill>
                <a:latin typeface="Times New Roman" panose="02020603050405020304" pitchFamily="18" charset="0"/>
                <a:cs typeface="Times New Roman" panose="02020603050405020304" pitchFamily="18" charset="0"/>
              </a:rPr>
              <a:t> the city used for billing purposes.</a:t>
            </a:r>
          </a:p>
          <a:p>
            <a:pPr marL="457200" lvl="0" indent="-287972" algn="l" rtl="0">
              <a:lnSpc>
                <a:spcPct val="105000"/>
              </a:lnSpc>
              <a:spcBef>
                <a:spcPts val="0"/>
              </a:spcBef>
              <a:spcAft>
                <a:spcPts val="0"/>
              </a:spcAft>
              <a:buClr>
                <a:schemeClr val="dk1"/>
              </a:buClr>
              <a:buSzPts val="935"/>
              <a:buChar char="●"/>
            </a:pPr>
            <a:r>
              <a:rPr lang="en-US" sz="1300" b="1" cap="none" dirty="0" err="1">
                <a:solidFill>
                  <a:schemeClr val="dk1"/>
                </a:solidFill>
                <a:latin typeface="Times New Roman" panose="02020603050405020304" pitchFamily="18" charset="0"/>
                <a:cs typeface="Times New Roman" panose="02020603050405020304" pitchFamily="18" charset="0"/>
              </a:rPr>
              <a:t>billing_state</a:t>
            </a:r>
            <a:r>
              <a:rPr lang="en-US" sz="1300" b="1" cap="none" dirty="0">
                <a:solidFill>
                  <a:schemeClr val="dk1"/>
                </a:solidFill>
                <a:latin typeface="Times New Roman" panose="02020603050405020304" pitchFamily="18" charset="0"/>
                <a:cs typeface="Times New Roman" panose="02020603050405020304" pitchFamily="18" charset="0"/>
              </a:rPr>
              <a:t>:</a:t>
            </a:r>
            <a:r>
              <a:rPr lang="en-US" sz="1300" cap="none" dirty="0">
                <a:solidFill>
                  <a:schemeClr val="dk1"/>
                </a:solidFill>
                <a:latin typeface="Times New Roman" panose="02020603050405020304" pitchFamily="18" charset="0"/>
                <a:cs typeface="Times New Roman" panose="02020603050405020304" pitchFamily="18" charset="0"/>
              </a:rPr>
              <a:t> the state or province used for billing purposes.</a:t>
            </a:r>
          </a:p>
          <a:p>
            <a:pPr marL="457200" lvl="0" indent="-287972" algn="l" rtl="0">
              <a:lnSpc>
                <a:spcPct val="105000"/>
              </a:lnSpc>
              <a:spcBef>
                <a:spcPts val="0"/>
              </a:spcBef>
              <a:spcAft>
                <a:spcPts val="0"/>
              </a:spcAft>
              <a:buClr>
                <a:schemeClr val="dk1"/>
              </a:buClr>
              <a:buSzPts val="935"/>
              <a:buChar char="●"/>
            </a:pPr>
            <a:r>
              <a:rPr lang="en-US" sz="1300" b="1" cap="none" dirty="0" err="1">
                <a:solidFill>
                  <a:schemeClr val="dk1"/>
                </a:solidFill>
                <a:latin typeface="Times New Roman" panose="02020603050405020304" pitchFamily="18" charset="0"/>
                <a:cs typeface="Times New Roman" panose="02020603050405020304" pitchFamily="18" charset="0"/>
              </a:rPr>
              <a:t>billing_country</a:t>
            </a:r>
            <a:r>
              <a:rPr lang="en-US" sz="1300" b="1" cap="none" dirty="0">
                <a:solidFill>
                  <a:schemeClr val="dk1"/>
                </a:solidFill>
                <a:latin typeface="Times New Roman" panose="02020603050405020304" pitchFamily="18" charset="0"/>
                <a:cs typeface="Times New Roman" panose="02020603050405020304" pitchFamily="18" charset="0"/>
              </a:rPr>
              <a:t>: </a:t>
            </a:r>
            <a:r>
              <a:rPr lang="en-US" sz="1300" cap="none" dirty="0">
                <a:solidFill>
                  <a:schemeClr val="dk1"/>
                </a:solidFill>
                <a:latin typeface="Times New Roman" panose="02020603050405020304" pitchFamily="18" charset="0"/>
                <a:cs typeface="Times New Roman" panose="02020603050405020304" pitchFamily="18" charset="0"/>
              </a:rPr>
              <a:t>the country used for billing purposes.</a:t>
            </a:r>
          </a:p>
          <a:p>
            <a:pPr marL="457200" lvl="0" indent="-287972" algn="l" rtl="0">
              <a:lnSpc>
                <a:spcPct val="105000"/>
              </a:lnSpc>
              <a:spcBef>
                <a:spcPts val="0"/>
              </a:spcBef>
              <a:spcAft>
                <a:spcPts val="0"/>
              </a:spcAft>
              <a:buClr>
                <a:schemeClr val="dk1"/>
              </a:buClr>
              <a:buSzPts val="935"/>
              <a:buChar char="●"/>
            </a:pPr>
            <a:r>
              <a:rPr lang="en-US" sz="1300" b="1" cap="none" dirty="0" err="1">
                <a:solidFill>
                  <a:schemeClr val="dk1"/>
                </a:solidFill>
                <a:latin typeface="Times New Roman" panose="02020603050405020304" pitchFamily="18" charset="0"/>
                <a:cs typeface="Times New Roman" panose="02020603050405020304" pitchFamily="18" charset="0"/>
              </a:rPr>
              <a:t>billing_postal_code</a:t>
            </a:r>
            <a:r>
              <a:rPr lang="en-US" sz="1300" b="1" cap="none" dirty="0">
                <a:solidFill>
                  <a:schemeClr val="dk1"/>
                </a:solidFill>
                <a:latin typeface="Times New Roman" panose="02020603050405020304" pitchFamily="18" charset="0"/>
                <a:cs typeface="Times New Roman" panose="02020603050405020304" pitchFamily="18" charset="0"/>
              </a:rPr>
              <a:t>:</a:t>
            </a:r>
            <a:r>
              <a:rPr lang="en-US" sz="1300" cap="none" dirty="0">
                <a:solidFill>
                  <a:schemeClr val="dk1"/>
                </a:solidFill>
                <a:latin typeface="Times New Roman" panose="02020603050405020304" pitchFamily="18" charset="0"/>
                <a:cs typeface="Times New Roman" panose="02020603050405020304" pitchFamily="18" charset="0"/>
              </a:rPr>
              <a:t> the postal or zip code used for billing purposes.</a:t>
            </a:r>
          </a:p>
          <a:p>
            <a:pPr marL="457200" lvl="0" indent="-287972" algn="l" rtl="0">
              <a:lnSpc>
                <a:spcPct val="105000"/>
              </a:lnSpc>
              <a:spcBef>
                <a:spcPts val="0"/>
              </a:spcBef>
              <a:spcAft>
                <a:spcPts val="0"/>
              </a:spcAft>
              <a:buClr>
                <a:schemeClr val="dk1"/>
              </a:buClr>
              <a:buSzPts val="935"/>
              <a:buChar char="●"/>
            </a:pPr>
            <a:r>
              <a:rPr lang="en-US" sz="1300" b="1" cap="none" dirty="0">
                <a:solidFill>
                  <a:schemeClr val="dk1"/>
                </a:solidFill>
                <a:latin typeface="Times New Roman" panose="02020603050405020304" pitchFamily="18" charset="0"/>
                <a:cs typeface="Times New Roman" panose="02020603050405020304" pitchFamily="18" charset="0"/>
              </a:rPr>
              <a:t>total:</a:t>
            </a:r>
            <a:r>
              <a:rPr lang="en-US" sz="1300" cap="none" dirty="0">
                <a:solidFill>
                  <a:schemeClr val="dk1"/>
                </a:solidFill>
                <a:latin typeface="Times New Roman" panose="02020603050405020304" pitchFamily="18" charset="0"/>
                <a:cs typeface="Times New Roman" panose="02020603050405020304" pitchFamily="18" charset="0"/>
              </a:rPr>
              <a:t> the total amount due on the invoice.</a:t>
            </a:r>
          </a:p>
          <a:p>
            <a:pPr marL="0" lvl="0" indent="0" algn="l" rtl="0">
              <a:lnSpc>
                <a:spcPct val="105000"/>
              </a:lnSpc>
              <a:spcBef>
                <a:spcPts val="0"/>
              </a:spcBef>
              <a:spcAft>
                <a:spcPts val="1200"/>
              </a:spcAft>
              <a:buSzPts val="935"/>
              <a:buNone/>
            </a:pPr>
            <a:endParaRPr sz="1190" dirty="0"/>
          </a:p>
        </p:txBody>
      </p:sp>
      <p:sp>
        <p:nvSpPr>
          <p:cNvPr id="9" name="Google Shape;92;p19">
            <a:extLst>
              <a:ext uri="{FF2B5EF4-FFF2-40B4-BE49-F238E27FC236}">
                <a16:creationId xmlns:a16="http://schemas.microsoft.com/office/drawing/2014/main" id="{D98DE41C-6244-4471-AA7A-97FEC1DFA796}"/>
              </a:ext>
            </a:extLst>
          </p:cNvPr>
          <p:cNvSpPr txBox="1">
            <a:spLocks/>
          </p:cNvSpPr>
          <p:nvPr/>
        </p:nvSpPr>
        <p:spPr>
          <a:xfrm>
            <a:off x="6505903" y="1057139"/>
            <a:ext cx="3999900" cy="4743722"/>
          </a:xfrm>
          <a:prstGeom prst="rect">
            <a:avLst/>
          </a:prstGeom>
        </p:spPr>
        <p:txBody>
          <a:bodyPr spcFirstLastPara="1" wrap="square" lIns="91425" tIns="91425" rIns="91425" bIns="91425" anchor="t" anchorCtr="0">
            <a:normAutofit fontScale="40000" lnSpcReduction="20000"/>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spcBef>
                <a:spcPts val="0"/>
              </a:spcBef>
              <a:buClr>
                <a:schemeClr val="dk1"/>
              </a:buClr>
              <a:buSzPct val="104761"/>
              <a:buFont typeface="Arial"/>
              <a:buNone/>
            </a:pPr>
            <a:endParaRPr lang="en-US" sz="3000" dirty="0">
              <a:solidFill>
                <a:schemeClr val="dk1"/>
              </a:solidFill>
              <a:latin typeface="Times New Roman" panose="02020603050405020304" pitchFamily="18" charset="0"/>
              <a:cs typeface="Times New Roman" panose="02020603050405020304" pitchFamily="18" charset="0"/>
            </a:endParaRPr>
          </a:p>
          <a:p>
            <a:pPr marL="0" indent="0">
              <a:spcBef>
                <a:spcPts val="0"/>
              </a:spcBef>
              <a:buClr>
                <a:schemeClr val="dk1"/>
              </a:buClr>
              <a:buSzPct val="104761"/>
              <a:buFont typeface="Arial"/>
              <a:buNone/>
            </a:pPr>
            <a:r>
              <a:rPr lang="en-US" sz="3300" b="1" dirty="0" err="1">
                <a:solidFill>
                  <a:schemeClr val="dk1"/>
                </a:solidFill>
                <a:latin typeface="Times New Roman" panose="02020603050405020304" pitchFamily="18" charset="0"/>
                <a:cs typeface="Times New Roman" panose="02020603050405020304" pitchFamily="18" charset="0"/>
              </a:rPr>
              <a:t>playlist_track</a:t>
            </a:r>
            <a:r>
              <a:rPr lang="en-US" sz="3300" b="1" dirty="0">
                <a:solidFill>
                  <a:schemeClr val="dk1"/>
                </a:solidFill>
                <a:latin typeface="Times New Roman" panose="02020603050405020304" pitchFamily="18" charset="0"/>
                <a:cs typeface="Times New Roman" panose="02020603050405020304" pitchFamily="18" charset="0"/>
              </a:rPr>
              <a:t>:</a:t>
            </a:r>
          </a:p>
          <a:p>
            <a:pPr marL="624126" indent="-457200">
              <a:spcBef>
                <a:spcPts val="0"/>
              </a:spcBef>
              <a:buClr>
                <a:schemeClr val="dk1"/>
              </a:buClr>
              <a:buSzPct val="100000"/>
            </a:pPr>
            <a:r>
              <a:rPr lang="en-US" sz="3300" b="1" cap="none" dirty="0" err="1">
                <a:solidFill>
                  <a:schemeClr val="dk1"/>
                </a:solidFill>
                <a:latin typeface="Times New Roman" panose="02020603050405020304" pitchFamily="18" charset="0"/>
                <a:cs typeface="Times New Roman" panose="02020603050405020304" pitchFamily="18" charset="0"/>
              </a:rPr>
              <a:t>playlist_id</a:t>
            </a:r>
            <a:r>
              <a:rPr lang="en-US" sz="3300" b="1" cap="none" dirty="0">
                <a:solidFill>
                  <a:schemeClr val="dk1"/>
                </a:solidFill>
                <a:latin typeface="Times New Roman" panose="02020603050405020304" pitchFamily="18" charset="0"/>
                <a:cs typeface="Times New Roman" panose="02020603050405020304" pitchFamily="18" charset="0"/>
              </a:rPr>
              <a:t>: </a:t>
            </a:r>
            <a:r>
              <a:rPr lang="en-US" sz="3300" cap="none" dirty="0">
                <a:solidFill>
                  <a:schemeClr val="dk1"/>
                </a:solidFill>
                <a:latin typeface="Times New Roman" panose="02020603050405020304" pitchFamily="18" charset="0"/>
                <a:cs typeface="Times New Roman" panose="02020603050405020304" pitchFamily="18" charset="0"/>
              </a:rPr>
              <a:t>the id of the playlist to which the track belongs.</a:t>
            </a:r>
          </a:p>
          <a:p>
            <a:pPr marL="624126" indent="-457200">
              <a:spcBef>
                <a:spcPts val="0"/>
              </a:spcBef>
              <a:buClr>
                <a:schemeClr val="dk1"/>
              </a:buClr>
              <a:buSzPct val="100000"/>
            </a:pPr>
            <a:r>
              <a:rPr lang="en-US" sz="3300" b="1" cap="none" dirty="0" err="1">
                <a:solidFill>
                  <a:schemeClr val="dk1"/>
                </a:solidFill>
                <a:latin typeface="Times New Roman" panose="02020603050405020304" pitchFamily="18" charset="0"/>
                <a:cs typeface="Times New Roman" panose="02020603050405020304" pitchFamily="18" charset="0"/>
              </a:rPr>
              <a:t>track_id</a:t>
            </a:r>
            <a:r>
              <a:rPr lang="en-US" sz="3300" b="1" cap="none" dirty="0">
                <a:solidFill>
                  <a:schemeClr val="dk1"/>
                </a:solidFill>
                <a:latin typeface="Times New Roman" panose="02020603050405020304" pitchFamily="18" charset="0"/>
                <a:cs typeface="Times New Roman" panose="02020603050405020304" pitchFamily="18" charset="0"/>
              </a:rPr>
              <a:t>: </a:t>
            </a:r>
            <a:r>
              <a:rPr lang="en-US" sz="3300" cap="none" dirty="0">
                <a:solidFill>
                  <a:schemeClr val="dk1"/>
                </a:solidFill>
                <a:latin typeface="Times New Roman" panose="02020603050405020304" pitchFamily="18" charset="0"/>
                <a:cs typeface="Times New Roman" panose="02020603050405020304" pitchFamily="18" charset="0"/>
              </a:rPr>
              <a:t>the id of the track included in the playlist.</a:t>
            </a:r>
          </a:p>
          <a:p>
            <a:pPr marL="0" indent="0">
              <a:spcBef>
                <a:spcPts val="0"/>
              </a:spcBef>
              <a:buClr>
                <a:schemeClr val="dk1"/>
              </a:buClr>
              <a:buSzPct val="104761"/>
              <a:buFont typeface="Arial"/>
              <a:buNone/>
            </a:pPr>
            <a:endParaRPr lang="en-US" sz="3300" dirty="0">
              <a:solidFill>
                <a:schemeClr val="dk1"/>
              </a:solidFill>
              <a:latin typeface="Times New Roman" panose="02020603050405020304" pitchFamily="18" charset="0"/>
              <a:cs typeface="Times New Roman" panose="02020603050405020304" pitchFamily="18" charset="0"/>
            </a:endParaRPr>
          </a:p>
          <a:p>
            <a:pPr marL="0" indent="0">
              <a:spcBef>
                <a:spcPts val="0"/>
              </a:spcBef>
              <a:buClr>
                <a:schemeClr val="dk1"/>
              </a:buClr>
              <a:buSzPct val="104761"/>
              <a:buFont typeface="Arial"/>
              <a:buNone/>
            </a:pPr>
            <a:r>
              <a:rPr lang="en-US" sz="3300" b="1" dirty="0">
                <a:solidFill>
                  <a:schemeClr val="dk1"/>
                </a:solidFill>
                <a:latin typeface="Times New Roman" panose="02020603050405020304" pitchFamily="18" charset="0"/>
                <a:cs typeface="Times New Roman" panose="02020603050405020304" pitchFamily="18" charset="0"/>
              </a:rPr>
              <a:t>track</a:t>
            </a:r>
            <a:r>
              <a:rPr lang="en-US" sz="3300" dirty="0">
                <a:solidFill>
                  <a:schemeClr val="dk1"/>
                </a:solidFill>
                <a:latin typeface="Times New Roman" panose="02020603050405020304" pitchFamily="18" charset="0"/>
                <a:cs typeface="Times New Roman" panose="02020603050405020304" pitchFamily="18" charset="0"/>
              </a:rPr>
              <a:t>:</a:t>
            </a:r>
          </a:p>
          <a:p>
            <a:pPr marL="624126" indent="-457200">
              <a:spcBef>
                <a:spcPts val="0"/>
              </a:spcBef>
              <a:buClr>
                <a:schemeClr val="dk1"/>
              </a:buClr>
              <a:buSzPct val="100000"/>
            </a:pPr>
            <a:r>
              <a:rPr lang="en-US" sz="3300" b="1" cap="none" dirty="0" err="1">
                <a:solidFill>
                  <a:schemeClr val="dk1"/>
                </a:solidFill>
                <a:latin typeface="Times New Roman" panose="02020603050405020304" pitchFamily="18" charset="0"/>
                <a:cs typeface="Times New Roman" panose="02020603050405020304" pitchFamily="18" charset="0"/>
              </a:rPr>
              <a:t>track_id</a:t>
            </a:r>
            <a:r>
              <a:rPr lang="en-US" sz="3300" b="1" cap="none" dirty="0">
                <a:solidFill>
                  <a:schemeClr val="dk1"/>
                </a:solidFill>
                <a:latin typeface="Times New Roman" panose="02020603050405020304" pitchFamily="18" charset="0"/>
                <a:cs typeface="Times New Roman" panose="02020603050405020304" pitchFamily="18" charset="0"/>
              </a:rPr>
              <a:t>:</a:t>
            </a:r>
            <a:r>
              <a:rPr lang="en-US" sz="3300" cap="none" dirty="0">
                <a:solidFill>
                  <a:schemeClr val="dk1"/>
                </a:solidFill>
                <a:latin typeface="Times New Roman" panose="02020603050405020304" pitchFamily="18" charset="0"/>
                <a:cs typeface="Times New Roman" panose="02020603050405020304" pitchFamily="18" charset="0"/>
              </a:rPr>
              <a:t> unique identifier assigned to each track or song.</a:t>
            </a:r>
          </a:p>
          <a:p>
            <a:pPr marL="624126" indent="-457200">
              <a:spcBef>
                <a:spcPts val="0"/>
              </a:spcBef>
              <a:buClr>
                <a:schemeClr val="dk1"/>
              </a:buClr>
              <a:buSzPct val="100000"/>
            </a:pPr>
            <a:r>
              <a:rPr lang="en-US" sz="3300" b="1" cap="none" dirty="0">
                <a:solidFill>
                  <a:schemeClr val="dk1"/>
                </a:solidFill>
                <a:latin typeface="Times New Roman" panose="02020603050405020304" pitchFamily="18" charset="0"/>
                <a:cs typeface="Times New Roman" panose="02020603050405020304" pitchFamily="18" charset="0"/>
              </a:rPr>
              <a:t>name:</a:t>
            </a:r>
            <a:r>
              <a:rPr lang="en-US" sz="3300" cap="none" dirty="0">
                <a:solidFill>
                  <a:schemeClr val="dk1"/>
                </a:solidFill>
                <a:latin typeface="Times New Roman" panose="02020603050405020304" pitchFamily="18" charset="0"/>
                <a:cs typeface="Times New Roman" panose="02020603050405020304" pitchFamily="18" charset="0"/>
              </a:rPr>
              <a:t> the title or name of the track.</a:t>
            </a:r>
          </a:p>
          <a:p>
            <a:pPr marL="624126" indent="-457200">
              <a:spcBef>
                <a:spcPts val="0"/>
              </a:spcBef>
              <a:buClr>
                <a:schemeClr val="dk1"/>
              </a:buClr>
              <a:buSzPct val="100000"/>
            </a:pPr>
            <a:r>
              <a:rPr lang="en-US" sz="3300" b="1" cap="none" dirty="0" err="1">
                <a:solidFill>
                  <a:schemeClr val="dk1"/>
                </a:solidFill>
                <a:latin typeface="Times New Roman" panose="02020603050405020304" pitchFamily="18" charset="0"/>
                <a:cs typeface="Times New Roman" panose="02020603050405020304" pitchFamily="18" charset="0"/>
              </a:rPr>
              <a:t>album_id</a:t>
            </a:r>
            <a:r>
              <a:rPr lang="en-US" sz="3300" b="1" cap="none" dirty="0">
                <a:solidFill>
                  <a:schemeClr val="dk1"/>
                </a:solidFill>
                <a:latin typeface="Times New Roman" panose="02020603050405020304" pitchFamily="18" charset="0"/>
                <a:cs typeface="Times New Roman" panose="02020603050405020304" pitchFamily="18" charset="0"/>
              </a:rPr>
              <a:t>:</a:t>
            </a:r>
            <a:r>
              <a:rPr lang="en-US" sz="3300" cap="none" dirty="0">
                <a:solidFill>
                  <a:schemeClr val="dk1"/>
                </a:solidFill>
                <a:latin typeface="Times New Roman" panose="02020603050405020304" pitchFamily="18" charset="0"/>
                <a:cs typeface="Times New Roman" panose="02020603050405020304" pitchFamily="18" charset="0"/>
              </a:rPr>
              <a:t> the id of the album to which the track belongs.</a:t>
            </a:r>
          </a:p>
          <a:p>
            <a:pPr marL="624126" indent="-457200">
              <a:spcBef>
                <a:spcPts val="0"/>
              </a:spcBef>
              <a:buClr>
                <a:schemeClr val="dk1"/>
              </a:buClr>
              <a:buSzPct val="100000"/>
            </a:pPr>
            <a:r>
              <a:rPr lang="en-US" sz="3300" b="1" cap="none" dirty="0" err="1">
                <a:solidFill>
                  <a:schemeClr val="dk1"/>
                </a:solidFill>
                <a:latin typeface="Times New Roman" panose="02020603050405020304" pitchFamily="18" charset="0"/>
                <a:cs typeface="Times New Roman" panose="02020603050405020304" pitchFamily="18" charset="0"/>
              </a:rPr>
              <a:t>media_type_id</a:t>
            </a:r>
            <a:r>
              <a:rPr lang="en-US" sz="3300" b="1" cap="none" dirty="0">
                <a:solidFill>
                  <a:schemeClr val="dk1"/>
                </a:solidFill>
                <a:latin typeface="Times New Roman" panose="02020603050405020304" pitchFamily="18" charset="0"/>
                <a:cs typeface="Times New Roman" panose="02020603050405020304" pitchFamily="18" charset="0"/>
              </a:rPr>
              <a:t>: </a:t>
            </a:r>
            <a:r>
              <a:rPr lang="en-US" sz="3300" cap="none" dirty="0">
                <a:solidFill>
                  <a:schemeClr val="dk1"/>
                </a:solidFill>
                <a:latin typeface="Times New Roman" panose="02020603050405020304" pitchFamily="18" charset="0"/>
                <a:cs typeface="Times New Roman" panose="02020603050405020304" pitchFamily="18" charset="0"/>
              </a:rPr>
              <a:t>the id of the media type associated with the track.</a:t>
            </a:r>
          </a:p>
          <a:p>
            <a:pPr marL="624126" indent="-457200">
              <a:spcBef>
                <a:spcPts val="0"/>
              </a:spcBef>
              <a:buClr>
                <a:schemeClr val="dk1"/>
              </a:buClr>
              <a:buSzPct val="100000"/>
            </a:pPr>
            <a:r>
              <a:rPr lang="en-US" sz="3300" b="1" cap="none" dirty="0" err="1">
                <a:solidFill>
                  <a:schemeClr val="dk1"/>
                </a:solidFill>
                <a:latin typeface="Times New Roman" panose="02020603050405020304" pitchFamily="18" charset="0"/>
                <a:cs typeface="Times New Roman" panose="02020603050405020304" pitchFamily="18" charset="0"/>
              </a:rPr>
              <a:t>genre_id</a:t>
            </a:r>
            <a:r>
              <a:rPr lang="en-US" sz="3300" b="1" cap="none" dirty="0">
                <a:solidFill>
                  <a:schemeClr val="dk1"/>
                </a:solidFill>
                <a:latin typeface="Times New Roman" panose="02020603050405020304" pitchFamily="18" charset="0"/>
                <a:cs typeface="Times New Roman" panose="02020603050405020304" pitchFamily="18" charset="0"/>
              </a:rPr>
              <a:t>: </a:t>
            </a:r>
            <a:r>
              <a:rPr lang="en-US" sz="3300" cap="none" dirty="0">
                <a:solidFill>
                  <a:schemeClr val="dk1"/>
                </a:solidFill>
                <a:latin typeface="Times New Roman" panose="02020603050405020304" pitchFamily="18" charset="0"/>
                <a:cs typeface="Times New Roman" panose="02020603050405020304" pitchFamily="18" charset="0"/>
              </a:rPr>
              <a:t>the id of the genre associated with the track.</a:t>
            </a:r>
          </a:p>
          <a:p>
            <a:pPr marL="624126" indent="-457200">
              <a:spcBef>
                <a:spcPts val="0"/>
              </a:spcBef>
              <a:buClr>
                <a:schemeClr val="dk1"/>
              </a:buClr>
              <a:buSzPct val="100000"/>
            </a:pPr>
            <a:r>
              <a:rPr lang="en-US" sz="3300" b="1" cap="none" dirty="0">
                <a:solidFill>
                  <a:schemeClr val="dk1"/>
                </a:solidFill>
                <a:latin typeface="Times New Roman" panose="02020603050405020304" pitchFamily="18" charset="0"/>
                <a:cs typeface="Times New Roman" panose="02020603050405020304" pitchFamily="18" charset="0"/>
              </a:rPr>
              <a:t>composer: </a:t>
            </a:r>
            <a:r>
              <a:rPr lang="en-US" sz="3300" cap="none" dirty="0">
                <a:solidFill>
                  <a:schemeClr val="dk1"/>
                </a:solidFill>
                <a:latin typeface="Times New Roman" panose="02020603050405020304" pitchFamily="18" charset="0"/>
                <a:cs typeface="Times New Roman" panose="02020603050405020304" pitchFamily="18" charset="0"/>
              </a:rPr>
              <a:t>the name of the composer or artist who composed the track.</a:t>
            </a:r>
          </a:p>
          <a:p>
            <a:pPr marL="624126" indent="-457200">
              <a:spcBef>
                <a:spcPts val="0"/>
              </a:spcBef>
              <a:buClr>
                <a:schemeClr val="dk1"/>
              </a:buClr>
              <a:buSzPct val="100000"/>
            </a:pPr>
            <a:r>
              <a:rPr lang="en-US" sz="3300" b="1" cap="none" dirty="0">
                <a:solidFill>
                  <a:schemeClr val="dk1"/>
                </a:solidFill>
                <a:latin typeface="Times New Roman" panose="02020603050405020304" pitchFamily="18" charset="0"/>
                <a:cs typeface="Times New Roman" panose="02020603050405020304" pitchFamily="18" charset="0"/>
              </a:rPr>
              <a:t>milliseconds:</a:t>
            </a:r>
            <a:r>
              <a:rPr lang="en-US" sz="3300" cap="none" dirty="0">
                <a:solidFill>
                  <a:schemeClr val="dk1"/>
                </a:solidFill>
                <a:latin typeface="Times New Roman" panose="02020603050405020304" pitchFamily="18" charset="0"/>
                <a:cs typeface="Times New Roman" panose="02020603050405020304" pitchFamily="18" charset="0"/>
              </a:rPr>
              <a:t> the duration of the track in milliseconds.</a:t>
            </a:r>
          </a:p>
          <a:p>
            <a:pPr marL="624126" indent="-457200">
              <a:spcBef>
                <a:spcPts val="0"/>
              </a:spcBef>
              <a:buClr>
                <a:schemeClr val="dk1"/>
              </a:buClr>
              <a:buSzPct val="100000"/>
            </a:pPr>
            <a:r>
              <a:rPr lang="en-US" sz="3300" b="1" cap="none" dirty="0">
                <a:solidFill>
                  <a:schemeClr val="dk1"/>
                </a:solidFill>
                <a:latin typeface="Times New Roman" panose="02020603050405020304" pitchFamily="18" charset="0"/>
                <a:cs typeface="Times New Roman" panose="02020603050405020304" pitchFamily="18" charset="0"/>
              </a:rPr>
              <a:t>bytes:</a:t>
            </a:r>
            <a:r>
              <a:rPr lang="en-US" sz="3300" cap="none" dirty="0">
                <a:solidFill>
                  <a:schemeClr val="dk1"/>
                </a:solidFill>
                <a:latin typeface="Times New Roman" panose="02020603050405020304" pitchFamily="18" charset="0"/>
                <a:cs typeface="Times New Roman" panose="02020603050405020304" pitchFamily="18" charset="0"/>
              </a:rPr>
              <a:t> the file size of the track in bytes.</a:t>
            </a:r>
          </a:p>
          <a:p>
            <a:pPr marL="624126" indent="-457200">
              <a:spcBef>
                <a:spcPts val="0"/>
              </a:spcBef>
              <a:buClr>
                <a:schemeClr val="dk1"/>
              </a:buClr>
              <a:buSzPct val="100000"/>
            </a:pPr>
            <a:r>
              <a:rPr lang="en-US" sz="3300" b="1" cap="none" dirty="0" err="1">
                <a:solidFill>
                  <a:schemeClr val="dk1"/>
                </a:solidFill>
                <a:latin typeface="Times New Roman" panose="02020603050405020304" pitchFamily="18" charset="0"/>
                <a:cs typeface="Times New Roman" panose="02020603050405020304" pitchFamily="18" charset="0"/>
              </a:rPr>
              <a:t>unit_price</a:t>
            </a:r>
            <a:r>
              <a:rPr lang="en-US" sz="3300" b="1" cap="none" dirty="0">
                <a:solidFill>
                  <a:schemeClr val="dk1"/>
                </a:solidFill>
                <a:latin typeface="Times New Roman" panose="02020603050405020304" pitchFamily="18" charset="0"/>
                <a:cs typeface="Times New Roman" panose="02020603050405020304" pitchFamily="18" charset="0"/>
              </a:rPr>
              <a:t>:</a:t>
            </a:r>
            <a:r>
              <a:rPr lang="en-US" sz="3300" cap="none" dirty="0">
                <a:solidFill>
                  <a:schemeClr val="dk1"/>
                </a:solidFill>
                <a:latin typeface="Times New Roman" panose="02020603050405020304" pitchFamily="18" charset="0"/>
                <a:cs typeface="Times New Roman" panose="02020603050405020304" pitchFamily="18" charset="0"/>
              </a:rPr>
              <a:t> the price per unit for the track.</a:t>
            </a:r>
            <a:endParaRPr lang="en-US" sz="3300" cap="none" dirty="0">
              <a:latin typeface="Times New Roman" panose="02020603050405020304" pitchFamily="18" charset="0"/>
              <a:cs typeface="Times New Roman" panose="02020603050405020304" pitchFamily="18" charset="0"/>
            </a:endParaRPr>
          </a:p>
          <a:p>
            <a:pPr marL="0" indent="0">
              <a:spcBef>
                <a:spcPts val="0"/>
              </a:spcBef>
              <a:spcAft>
                <a:spcPts val="1200"/>
              </a:spcAft>
              <a:buFont typeface="Arial" panose="020B0604020202020204" pitchFamily="34" charset="0"/>
              <a:buNone/>
            </a:pPr>
            <a:endParaRPr lang="en-US" dirty="0"/>
          </a:p>
        </p:txBody>
      </p:sp>
      <p:sp>
        <p:nvSpPr>
          <p:cNvPr id="10" name="Google Shape;93;p19">
            <a:extLst>
              <a:ext uri="{FF2B5EF4-FFF2-40B4-BE49-F238E27FC236}">
                <a16:creationId xmlns:a16="http://schemas.microsoft.com/office/drawing/2014/main" id="{A0AEDEEE-01C4-473B-BDD0-142728A02CD6}"/>
              </a:ext>
            </a:extLst>
          </p:cNvPr>
          <p:cNvSpPr txBox="1"/>
          <p:nvPr/>
        </p:nvSpPr>
        <p:spPr>
          <a:xfrm>
            <a:off x="1610908" y="287369"/>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605"/>
              <a:buNone/>
            </a:pPr>
            <a:r>
              <a:rPr lang="en-GB" sz="4000" b="1" dirty="0">
                <a:latin typeface="Times New Roman" panose="02020603050405020304" pitchFamily="18" charset="0"/>
                <a:ea typeface="Calibri" panose="020F0502020204030204" pitchFamily="34" charset="0"/>
                <a:cs typeface="Times New Roman" panose="02020603050405020304" pitchFamily="18" charset="0"/>
              </a:rPr>
              <a:t>Data</a:t>
            </a:r>
            <a:r>
              <a:rPr lang="en-GB" sz="4000" b="1" dirty="0">
                <a:solidFill>
                  <a:srgbClr val="000000"/>
                </a:solidFill>
                <a:latin typeface="Times New Roman" panose="02020603050405020304" pitchFamily="18" charset="0"/>
                <a:cs typeface="Times New Roman" panose="02020603050405020304" pitchFamily="18" charset="0"/>
              </a:rPr>
              <a:t> </a:t>
            </a:r>
            <a:r>
              <a:rPr lang="en-GB" sz="4000" b="1" dirty="0">
                <a:latin typeface="Times New Roman" panose="02020603050405020304" pitchFamily="18" charset="0"/>
                <a:ea typeface="Calibri" panose="020F0502020204030204" pitchFamily="34" charset="0"/>
                <a:cs typeface="Times New Roman" panose="02020603050405020304" pitchFamily="18" charset="0"/>
              </a:rPr>
              <a:t>description</a:t>
            </a:r>
            <a:endParaRPr sz="4000" b="1" dirty="0">
              <a:latin typeface="Times New Roman" panose="02020603050405020304" pitchFamily="18" charset="0"/>
              <a:ea typeface="Calibri" panose="020F0502020204030204" pitchFamily="34" charset="0"/>
              <a:cs typeface="Times New Roman" panose="02020603050405020304" pitchFamily="18" charset="0"/>
            </a:endParaRPr>
          </a:p>
          <a:p>
            <a:pPr marL="0" lvl="0" indent="0" algn="l" rtl="0">
              <a:lnSpc>
                <a:spcPct val="80000"/>
              </a:lnSpc>
              <a:spcBef>
                <a:spcPts val="0"/>
              </a:spcBef>
              <a:spcAft>
                <a:spcPts val="0"/>
              </a:spcAft>
              <a:buSzPts val="605"/>
              <a:buNone/>
            </a:pPr>
            <a:endParaRPr sz="2140" b="1" dirty="0">
              <a:solidFill>
                <a:srgbClr val="000000"/>
              </a:solidFill>
            </a:endParaRPr>
          </a:p>
        </p:txBody>
      </p:sp>
      <p:sp>
        <p:nvSpPr>
          <p:cNvPr id="6" name="TextBox 5">
            <a:extLst>
              <a:ext uri="{FF2B5EF4-FFF2-40B4-BE49-F238E27FC236}">
                <a16:creationId xmlns:a16="http://schemas.microsoft.com/office/drawing/2014/main" id="{7B396C9B-522E-41DF-8ED0-93FB5918FB77}"/>
              </a:ext>
            </a:extLst>
          </p:cNvPr>
          <p:cNvSpPr txBox="1"/>
          <p:nvPr/>
        </p:nvSpPr>
        <p:spPr>
          <a:xfrm>
            <a:off x="1314259" y="4996780"/>
            <a:ext cx="4533570" cy="692497"/>
          </a:xfrm>
          <a:prstGeom prst="rect">
            <a:avLst/>
          </a:prstGeom>
          <a:noFill/>
        </p:spPr>
        <p:txBody>
          <a:bodyPr wrap="square">
            <a:spAutoFit/>
          </a:bodyPr>
          <a:lstStyle/>
          <a:p>
            <a:pPr marL="0" indent="0">
              <a:spcBef>
                <a:spcPts val="0"/>
              </a:spcBef>
              <a:buClr>
                <a:schemeClr val="dk1"/>
              </a:buClr>
              <a:buSzPct val="100000"/>
              <a:buFont typeface="Arial"/>
              <a:buNone/>
            </a:pPr>
            <a:r>
              <a:rPr lang="en-US" sz="1300" b="1" dirty="0">
                <a:solidFill>
                  <a:schemeClr val="dk1"/>
                </a:solidFill>
                <a:latin typeface="Times New Roman" panose="02020603050405020304" pitchFamily="18" charset="0"/>
                <a:cs typeface="Times New Roman" panose="02020603050405020304" pitchFamily="18" charset="0"/>
              </a:rPr>
              <a:t>PLAYLIST</a:t>
            </a:r>
            <a:r>
              <a:rPr lang="en-US" sz="1300" dirty="0">
                <a:solidFill>
                  <a:schemeClr val="dk1"/>
                </a:solidFill>
                <a:latin typeface="Times New Roman" panose="02020603050405020304" pitchFamily="18" charset="0"/>
                <a:cs typeface="Times New Roman" panose="02020603050405020304" pitchFamily="18" charset="0"/>
              </a:rPr>
              <a:t>:</a:t>
            </a:r>
          </a:p>
          <a:p>
            <a:pPr marL="338376" indent="-171450">
              <a:spcBef>
                <a:spcPts val="0"/>
              </a:spcBef>
              <a:buClr>
                <a:schemeClr val="dk1"/>
              </a:buClr>
              <a:buSzPct val="100000"/>
              <a:buFont typeface="Arial" panose="020B0604020202020204" pitchFamily="34" charset="0"/>
              <a:buChar char="•"/>
            </a:pPr>
            <a:r>
              <a:rPr lang="en-US" sz="1300" b="1" cap="none" dirty="0" err="1">
                <a:solidFill>
                  <a:schemeClr val="dk1"/>
                </a:solidFill>
                <a:latin typeface="Times New Roman" panose="02020603050405020304" pitchFamily="18" charset="0"/>
                <a:cs typeface="Times New Roman" panose="02020603050405020304" pitchFamily="18" charset="0"/>
              </a:rPr>
              <a:t>playlist_id</a:t>
            </a:r>
            <a:r>
              <a:rPr lang="en-US" sz="1300" b="1" cap="none" dirty="0">
                <a:solidFill>
                  <a:schemeClr val="dk1"/>
                </a:solidFill>
                <a:latin typeface="Times New Roman" panose="02020603050405020304" pitchFamily="18" charset="0"/>
                <a:cs typeface="Times New Roman" panose="02020603050405020304" pitchFamily="18" charset="0"/>
              </a:rPr>
              <a:t>: </a:t>
            </a:r>
            <a:r>
              <a:rPr lang="en-US" sz="1300" cap="none" dirty="0">
                <a:solidFill>
                  <a:schemeClr val="dk1"/>
                </a:solidFill>
                <a:latin typeface="Times New Roman" panose="02020603050405020304" pitchFamily="18" charset="0"/>
                <a:cs typeface="Times New Roman" panose="02020603050405020304" pitchFamily="18" charset="0"/>
              </a:rPr>
              <a:t>unique identifier assigned to each playlist.</a:t>
            </a:r>
          </a:p>
          <a:p>
            <a:pPr marL="338376" indent="-171450">
              <a:spcBef>
                <a:spcPts val="0"/>
              </a:spcBef>
              <a:buClr>
                <a:schemeClr val="dk1"/>
              </a:buClr>
              <a:buSzPct val="100000"/>
              <a:buFont typeface="Arial" panose="020B0604020202020204" pitchFamily="34" charset="0"/>
              <a:buChar char="•"/>
            </a:pPr>
            <a:r>
              <a:rPr lang="en-US" sz="1300" b="1" cap="none" dirty="0">
                <a:solidFill>
                  <a:schemeClr val="dk1"/>
                </a:solidFill>
                <a:latin typeface="Times New Roman" panose="02020603050405020304" pitchFamily="18" charset="0"/>
                <a:cs typeface="Times New Roman" panose="02020603050405020304" pitchFamily="18" charset="0"/>
              </a:rPr>
              <a:t>name: </a:t>
            </a:r>
            <a:r>
              <a:rPr lang="en-US" sz="1300" cap="none" dirty="0">
                <a:solidFill>
                  <a:schemeClr val="dk1"/>
                </a:solidFill>
                <a:latin typeface="Times New Roman" panose="02020603050405020304" pitchFamily="18" charset="0"/>
                <a:cs typeface="Times New Roman" panose="02020603050405020304" pitchFamily="18" charset="0"/>
              </a:rPr>
              <a:t>the name or title of the playlist.</a:t>
            </a:r>
          </a:p>
        </p:txBody>
      </p:sp>
    </p:spTree>
    <p:extLst>
      <p:ext uri="{BB962C8B-B14F-4D97-AF65-F5344CB8AC3E}">
        <p14:creationId xmlns:p14="http://schemas.microsoft.com/office/powerpoint/2010/main" val="3463215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93;p19">
            <a:extLst>
              <a:ext uri="{FF2B5EF4-FFF2-40B4-BE49-F238E27FC236}">
                <a16:creationId xmlns:a16="http://schemas.microsoft.com/office/drawing/2014/main" id="{A0AEDEEE-01C4-473B-BDD0-142728A02CD6}"/>
              </a:ext>
            </a:extLst>
          </p:cNvPr>
          <p:cNvSpPr txBox="1"/>
          <p:nvPr/>
        </p:nvSpPr>
        <p:spPr>
          <a:xfrm>
            <a:off x="1610908" y="287369"/>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605"/>
              <a:buNone/>
            </a:pPr>
            <a:r>
              <a:rPr lang="en-GB" sz="4000" b="1" dirty="0">
                <a:solidFill>
                  <a:schemeClr val="tx1">
                    <a:lumMod val="75000"/>
                    <a:lumOff val="25000"/>
                  </a:schemeClr>
                </a:solidFill>
                <a:latin typeface="Times New Roman" panose="02020603050405020304" pitchFamily="18" charset="0"/>
                <a:ea typeface="Calibri" panose="020F0502020204030204" pitchFamily="34" charset="0"/>
                <a:cs typeface="Times New Roman" panose="02020603050405020304" pitchFamily="18" charset="0"/>
              </a:rPr>
              <a:t>Data</a:t>
            </a:r>
            <a:r>
              <a:rPr lang="en-GB" sz="4000" b="1" dirty="0">
                <a:solidFill>
                  <a:schemeClr val="tx1">
                    <a:lumMod val="75000"/>
                    <a:lumOff val="25000"/>
                  </a:schemeClr>
                </a:solidFill>
              </a:rPr>
              <a:t> </a:t>
            </a:r>
            <a:r>
              <a:rPr lang="en-GB" sz="4000" b="1" dirty="0">
                <a:solidFill>
                  <a:schemeClr val="tx1">
                    <a:lumMod val="75000"/>
                    <a:lumOff val="25000"/>
                  </a:schemeClr>
                </a:solidFill>
                <a:latin typeface="Times New Roman" panose="02020603050405020304" pitchFamily="18" charset="0"/>
                <a:ea typeface="Calibri" panose="020F0502020204030204" pitchFamily="34" charset="0"/>
                <a:cs typeface="Times New Roman" panose="02020603050405020304" pitchFamily="18" charset="0"/>
              </a:rPr>
              <a:t>description</a:t>
            </a:r>
            <a:endParaRPr sz="4000" b="1" dirty="0">
              <a:solidFill>
                <a:schemeClr val="tx1">
                  <a:lumMod val="75000"/>
                  <a:lumOff val="25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0" lvl="0" indent="0" algn="l" rtl="0">
              <a:lnSpc>
                <a:spcPct val="80000"/>
              </a:lnSpc>
              <a:spcBef>
                <a:spcPts val="0"/>
              </a:spcBef>
              <a:spcAft>
                <a:spcPts val="0"/>
              </a:spcAft>
              <a:buSzPts val="605"/>
              <a:buNone/>
            </a:pPr>
            <a:endParaRPr sz="2140" b="1" dirty="0">
              <a:solidFill>
                <a:srgbClr val="000000"/>
              </a:solidFill>
            </a:endParaRPr>
          </a:p>
        </p:txBody>
      </p:sp>
      <p:sp>
        <p:nvSpPr>
          <p:cNvPr id="7" name="Google Shape;98;p20">
            <a:extLst>
              <a:ext uri="{FF2B5EF4-FFF2-40B4-BE49-F238E27FC236}">
                <a16:creationId xmlns:a16="http://schemas.microsoft.com/office/drawing/2014/main" id="{4903928E-B240-47D4-B964-DC93AF17B355}"/>
              </a:ext>
            </a:extLst>
          </p:cNvPr>
          <p:cNvSpPr txBox="1">
            <a:spLocks noGrp="1"/>
          </p:cNvSpPr>
          <p:nvPr>
            <p:ph type="body" idx="1"/>
          </p:nvPr>
        </p:nvSpPr>
        <p:spPr>
          <a:xfrm>
            <a:off x="1152526" y="3146710"/>
            <a:ext cx="3999900" cy="287812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GB" sz="1300" b="1" dirty="0">
                <a:solidFill>
                  <a:schemeClr val="dk1"/>
                </a:solidFill>
                <a:latin typeface="Times New Roman" panose="02020603050405020304" pitchFamily="18" charset="0"/>
                <a:cs typeface="Times New Roman" panose="02020603050405020304" pitchFamily="18" charset="0"/>
              </a:rPr>
              <a:t>album</a:t>
            </a:r>
            <a:r>
              <a:rPr lang="en-US" sz="1300" cap="none" dirty="0">
                <a:solidFill>
                  <a:schemeClr val="dk1"/>
                </a:solidFill>
                <a:latin typeface="Times New Roman" panose="02020603050405020304" pitchFamily="18" charset="0"/>
                <a:cs typeface="Times New Roman" panose="02020603050405020304" pitchFamily="18" charset="0"/>
              </a:rPr>
              <a:t>:</a:t>
            </a:r>
          </a:p>
          <a:p>
            <a:pPr marL="457200" lvl="0" indent="-298450" algn="l" rtl="0">
              <a:spcBef>
                <a:spcPts val="0"/>
              </a:spcBef>
              <a:spcAft>
                <a:spcPts val="0"/>
              </a:spcAft>
              <a:buClr>
                <a:schemeClr val="dk1"/>
              </a:buClr>
              <a:buSzPts val="1100"/>
              <a:buChar char="●"/>
            </a:pPr>
            <a:r>
              <a:rPr lang="en-US" sz="1300" b="1" cap="none" dirty="0" err="1">
                <a:solidFill>
                  <a:schemeClr val="dk1"/>
                </a:solidFill>
                <a:latin typeface="Times New Roman" panose="02020603050405020304" pitchFamily="18" charset="0"/>
                <a:cs typeface="Times New Roman" panose="02020603050405020304" pitchFamily="18" charset="0"/>
              </a:rPr>
              <a:t>album_id</a:t>
            </a:r>
            <a:r>
              <a:rPr lang="en-US" sz="1300" b="1" cap="none" dirty="0">
                <a:solidFill>
                  <a:schemeClr val="dk1"/>
                </a:solidFill>
                <a:latin typeface="Times New Roman" panose="02020603050405020304" pitchFamily="18" charset="0"/>
                <a:cs typeface="Times New Roman" panose="02020603050405020304" pitchFamily="18" charset="0"/>
              </a:rPr>
              <a:t>: </a:t>
            </a:r>
            <a:r>
              <a:rPr lang="en-US" sz="1300" cap="none" dirty="0">
                <a:solidFill>
                  <a:schemeClr val="dk1"/>
                </a:solidFill>
                <a:latin typeface="Times New Roman" panose="02020603050405020304" pitchFamily="18" charset="0"/>
                <a:cs typeface="Times New Roman" panose="02020603050405020304" pitchFamily="18" charset="0"/>
              </a:rPr>
              <a:t>unique identifier assigned to each album.</a:t>
            </a:r>
          </a:p>
          <a:p>
            <a:pPr marL="457200" lvl="0" indent="-298450" algn="l" rtl="0">
              <a:spcBef>
                <a:spcPts val="0"/>
              </a:spcBef>
              <a:spcAft>
                <a:spcPts val="0"/>
              </a:spcAft>
              <a:buClr>
                <a:schemeClr val="dk1"/>
              </a:buClr>
              <a:buSzPts val="1100"/>
              <a:buChar char="●"/>
            </a:pPr>
            <a:r>
              <a:rPr lang="en-US" sz="1300" b="1" cap="none" dirty="0">
                <a:solidFill>
                  <a:schemeClr val="dk1"/>
                </a:solidFill>
                <a:latin typeface="Times New Roman" panose="02020603050405020304" pitchFamily="18" charset="0"/>
                <a:cs typeface="Times New Roman" panose="02020603050405020304" pitchFamily="18" charset="0"/>
              </a:rPr>
              <a:t>title: </a:t>
            </a:r>
            <a:r>
              <a:rPr lang="en-US" sz="1300" cap="none" dirty="0">
                <a:solidFill>
                  <a:schemeClr val="dk1"/>
                </a:solidFill>
                <a:latin typeface="Times New Roman" panose="02020603050405020304" pitchFamily="18" charset="0"/>
                <a:cs typeface="Times New Roman" panose="02020603050405020304" pitchFamily="18" charset="0"/>
              </a:rPr>
              <a:t>the title or name of the album.</a:t>
            </a:r>
          </a:p>
          <a:p>
            <a:pPr marL="457200" lvl="0" indent="-298450" algn="l" rtl="0">
              <a:spcBef>
                <a:spcPts val="0"/>
              </a:spcBef>
              <a:spcAft>
                <a:spcPts val="0"/>
              </a:spcAft>
              <a:buClr>
                <a:schemeClr val="dk1"/>
              </a:buClr>
              <a:buSzPts val="1100"/>
              <a:buChar char="●"/>
            </a:pPr>
            <a:r>
              <a:rPr lang="en-US" sz="1300" b="1" cap="none" dirty="0" err="1">
                <a:solidFill>
                  <a:schemeClr val="dk1"/>
                </a:solidFill>
                <a:latin typeface="Times New Roman" panose="02020603050405020304" pitchFamily="18" charset="0"/>
                <a:cs typeface="Times New Roman" panose="02020603050405020304" pitchFamily="18" charset="0"/>
              </a:rPr>
              <a:t>artist_id</a:t>
            </a:r>
            <a:r>
              <a:rPr lang="en-US" sz="1300" b="1" cap="none" dirty="0">
                <a:solidFill>
                  <a:schemeClr val="dk1"/>
                </a:solidFill>
                <a:latin typeface="Times New Roman" panose="02020603050405020304" pitchFamily="18" charset="0"/>
                <a:cs typeface="Times New Roman" panose="02020603050405020304" pitchFamily="18" charset="0"/>
              </a:rPr>
              <a:t>: </a:t>
            </a:r>
            <a:r>
              <a:rPr lang="en-US" sz="1300" cap="none" dirty="0">
                <a:solidFill>
                  <a:schemeClr val="dk1"/>
                </a:solidFill>
                <a:latin typeface="Times New Roman" panose="02020603050405020304" pitchFamily="18" charset="0"/>
                <a:cs typeface="Times New Roman" panose="02020603050405020304" pitchFamily="18" charset="0"/>
              </a:rPr>
              <a:t>the id of the artist associated with the album.</a:t>
            </a:r>
          </a:p>
          <a:p>
            <a:pPr marL="0" lvl="0" indent="0" algn="l" rtl="0">
              <a:spcBef>
                <a:spcPts val="0"/>
              </a:spcBef>
              <a:spcAft>
                <a:spcPts val="0"/>
              </a:spcAft>
              <a:buClr>
                <a:schemeClr val="dk1"/>
              </a:buClr>
              <a:buSzPts val="1100"/>
              <a:buFont typeface="Arial"/>
              <a:buNone/>
            </a:pPr>
            <a:endParaRPr sz="1300" dirty="0">
              <a:solidFill>
                <a:schemeClr val="dk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buFont typeface="Arial"/>
              <a:buNone/>
            </a:pPr>
            <a:r>
              <a:rPr lang="en-GB" sz="1300" b="1" dirty="0">
                <a:solidFill>
                  <a:schemeClr val="dk1"/>
                </a:solidFill>
                <a:latin typeface="Times New Roman" panose="02020603050405020304" pitchFamily="18" charset="0"/>
                <a:cs typeface="Times New Roman" panose="02020603050405020304" pitchFamily="18" charset="0"/>
              </a:rPr>
              <a:t>artist</a:t>
            </a:r>
            <a:r>
              <a:rPr lang="en-GB" sz="1300" dirty="0">
                <a:solidFill>
                  <a:schemeClr val="dk1"/>
                </a:solidFill>
                <a:latin typeface="Times New Roman" panose="02020603050405020304" pitchFamily="18" charset="0"/>
                <a:cs typeface="Times New Roman" panose="02020603050405020304" pitchFamily="18" charset="0"/>
              </a:rPr>
              <a:t>:</a:t>
            </a:r>
            <a:endParaRPr sz="1300" dirty="0">
              <a:solidFill>
                <a:schemeClr val="dk1"/>
              </a:solidFill>
              <a:latin typeface="Times New Roman" panose="02020603050405020304" pitchFamily="18" charset="0"/>
              <a:cs typeface="Times New Roman" panose="02020603050405020304" pitchFamily="18" charset="0"/>
            </a:endParaRPr>
          </a:p>
          <a:p>
            <a:pPr marL="457200" lvl="0" indent="-298450" algn="l" rtl="0">
              <a:spcBef>
                <a:spcPts val="0"/>
              </a:spcBef>
              <a:spcAft>
                <a:spcPts val="0"/>
              </a:spcAft>
              <a:buClr>
                <a:schemeClr val="dk1"/>
              </a:buClr>
              <a:buSzPts val="1100"/>
              <a:buChar char="●"/>
            </a:pPr>
            <a:r>
              <a:rPr lang="en-US" sz="1300" b="1" cap="none" dirty="0" err="1">
                <a:solidFill>
                  <a:schemeClr val="dk1"/>
                </a:solidFill>
                <a:latin typeface="Times New Roman" panose="02020603050405020304" pitchFamily="18" charset="0"/>
                <a:cs typeface="Times New Roman" panose="02020603050405020304" pitchFamily="18" charset="0"/>
              </a:rPr>
              <a:t>artist_id</a:t>
            </a:r>
            <a:r>
              <a:rPr lang="en-US" sz="1300" b="1" cap="none" dirty="0">
                <a:solidFill>
                  <a:schemeClr val="dk1"/>
                </a:solidFill>
                <a:latin typeface="Times New Roman" panose="02020603050405020304" pitchFamily="18" charset="0"/>
                <a:cs typeface="Times New Roman" panose="02020603050405020304" pitchFamily="18" charset="0"/>
              </a:rPr>
              <a:t>: </a:t>
            </a:r>
            <a:r>
              <a:rPr lang="en-US" sz="1300" cap="none" dirty="0">
                <a:solidFill>
                  <a:schemeClr val="dk1"/>
                </a:solidFill>
                <a:latin typeface="Times New Roman" panose="02020603050405020304" pitchFamily="18" charset="0"/>
                <a:cs typeface="Times New Roman" panose="02020603050405020304" pitchFamily="18" charset="0"/>
              </a:rPr>
              <a:t>unique identifier assigned to each artist.</a:t>
            </a:r>
          </a:p>
          <a:p>
            <a:pPr marL="457200" lvl="0" indent="-298450" algn="l" rtl="0">
              <a:spcBef>
                <a:spcPts val="0"/>
              </a:spcBef>
              <a:spcAft>
                <a:spcPts val="0"/>
              </a:spcAft>
              <a:buClr>
                <a:schemeClr val="dk1"/>
              </a:buClr>
              <a:buSzPts val="1100"/>
              <a:buChar char="●"/>
            </a:pPr>
            <a:r>
              <a:rPr lang="en-US" sz="1300" b="1" cap="none" dirty="0">
                <a:solidFill>
                  <a:schemeClr val="dk1"/>
                </a:solidFill>
                <a:latin typeface="Times New Roman" panose="02020603050405020304" pitchFamily="18" charset="0"/>
                <a:cs typeface="Times New Roman" panose="02020603050405020304" pitchFamily="18" charset="0"/>
              </a:rPr>
              <a:t>name:</a:t>
            </a:r>
            <a:r>
              <a:rPr lang="en-US" sz="1300" cap="none" dirty="0">
                <a:solidFill>
                  <a:schemeClr val="dk1"/>
                </a:solidFill>
                <a:latin typeface="Times New Roman" panose="02020603050405020304" pitchFamily="18" charset="0"/>
                <a:cs typeface="Times New Roman" panose="02020603050405020304" pitchFamily="18" charset="0"/>
              </a:rPr>
              <a:t> the name of the artist.</a:t>
            </a:r>
          </a:p>
          <a:p>
            <a:pPr marL="0" lvl="0" indent="0" algn="l" rtl="0">
              <a:spcBef>
                <a:spcPts val="0"/>
              </a:spcBef>
              <a:spcAft>
                <a:spcPts val="1200"/>
              </a:spcAft>
              <a:buNone/>
            </a:pPr>
            <a:endParaRPr dirty="0"/>
          </a:p>
        </p:txBody>
      </p:sp>
      <p:sp>
        <p:nvSpPr>
          <p:cNvPr id="11" name="Google Shape;99;p20">
            <a:extLst>
              <a:ext uri="{FF2B5EF4-FFF2-40B4-BE49-F238E27FC236}">
                <a16:creationId xmlns:a16="http://schemas.microsoft.com/office/drawing/2014/main" id="{1BDDDCCC-DF87-43B2-8C34-A37952A8FA72}"/>
              </a:ext>
            </a:extLst>
          </p:cNvPr>
          <p:cNvSpPr txBox="1">
            <a:spLocks/>
          </p:cNvSpPr>
          <p:nvPr/>
        </p:nvSpPr>
        <p:spPr>
          <a:xfrm>
            <a:off x="6442844" y="1320278"/>
            <a:ext cx="3999900" cy="3416400"/>
          </a:xfrm>
          <a:prstGeom prst="rect">
            <a:avLst/>
          </a:prstGeom>
        </p:spPr>
        <p:txBody>
          <a:bodyPr spcFirstLastPara="1" wrap="square" lIns="91425" tIns="91425" rIns="91425" bIns="91425" anchor="t" anchorCtr="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spcBef>
                <a:spcPts val="0"/>
              </a:spcBef>
              <a:buClr>
                <a:schemeClr val="dk1"/>
              </a:buClr>
              <a:buSzPts val="1100"/>
              <a:buFont typeface="Arial"/>
              <a:buNone/>
            </a:pPr>
            <a:r>
              <a:rPr lang="en-GB" sz="1300" b="1" dirty="0" err="1">
                <a:solidFill>
                  <a:schemeClr val="dk1"/>
                </a:solidFill>
                <a:latin typeface="Times New Roman" panose="02020603050405020304" pitchFamily="18" charset="0"/>
                <a:cs typeface="Times New Roman" panose="02020603050405020304" pitchFamily="18" charset="0"/>
              </a:rPr>
              <a:t>media_type</a:t>
            </a:r>
            <a:r>
              <a:rPr lang="en-GB" sz="1300" dirty="0">
                <a:solidFill>
                  <a:schemeClr val="dk1"/>
                </a:solidFill>
                <a:latin typeface="Times New Roman" panose="02020603050405020304" pitchFamily="18" charset="0"/>
                <a:cs typeface="Times New Roman" panose="02020603050405020304" pitchFamily="18" charset="0"/>
              </a:rPr>
              <a:t>:</a:t>
            </a:r>
          </a:p>
          <a:p>
            <a:pPr marL="457200" indent="-298450">
              <a:spcBef>
                <a:spcPts val="0"/>
              </a:spcBef>
              <a:buClr>
                <a:schemeClr val="dk1"/>
              </a:buClr>
              <a:buSzPts val="1100"/>
              <a:buFont typeface="Arial" panose="020B0604020202020204" pitchFamily="34" charset="0"/>
              <a:buChar char="●"/>
            </a:pPr>
            <a:r>
              <a:rPr lang="en-GB" sz="1300" b="1" cap="none" dirty="0" err="1">
                <a:solidFill>
                  <a:schemeClr val="dk1"/>
                </a:solidFill>
                <a:latin typeface="Times New Roman" panose="02020603050405020304" pitchFamily="18" charset="0"/>
                <a:cs typeface="Times New Roman" panose="02020603050405020304" pitchFamily="18" charset="0"/>
              </a:rPr>
              <a:t>media_type_id</a:t>
            </a:r>
            <a:r>
              <a:rPr lang="en-GB" sz="1300" b="1" cap="none" dirty="0">
                <a:solidFill>
                  <a:schemeClr val="dk1"/>
                </a:solidFill>
                <a:latin typeface="Times New Roman" panose="02020603050405020304" pitchFamily="18" charset="0"/>
                <a:cs typeface="Times New Roman" panose="02020603050405020304" pitchFamily="18" charset="0"/>
              </a:rPr>
              <a:t>:</a:t>
            </a:r>
            <a:r>
              <a:rPr lang="en-GB" sz="1300" cap="none" dirty="0">
                <a:solidFill>
                  <a:schemeClr val="dk1"/>
                </a:solidFill>
                <a:latin typeface="Times New Roman" panose="02020603050405020304" pitchFamily="18" charset="0"/>
                <a:cs typeface="Times New Roman" panose="02020603050405020304" pitchFamily="18" charset="0"/>
              </a:rPr>
              <a:t> unique identifier assigned to each media type.</a:t>
            </a:r>
          </a:p>
          <a:p>
            <a:pPr marL="457200" indent="-298450">
              <a:spcBef>
                <a:spcPts val="0"/>
              </a:spcBef>
              <a:buClr>
                <a:schemeClr val="dk1"/>
              </a:buClr>
              <a:buSzPts val="1100"/>
              <a:buFont typeface="Arial" panose="020B0604020202020204" pitchFamily="34" charset="0"/>
              <a:buChar char="●"/>
            </a:pPr>
            <a:r>
              <a:rPr lang="en-GB" sz="1300" b="1" cap="none" dirty="0">
                <a:solidFill>
                  <a:schemeClr val="dk1"/>
                </a:solidFill>
                <a:latin typeface="Times New Roman" panose="02020603050405020304" pitchFamily="18" charset="0"/>
                <a:cs typeface="Times New Roman" panose="02020603050405020304" pitchFamily="18" charset="0"/>
              </a:rPr>
              <a:t>name: </a:t>
            </a:r>
            <a:r>
              <a:rPr lang="en-GB" sz="1300" cap="none" dirty="0">
                <a:solidFill>
                  <a:schemeClr val="dk1"/>
                </a:solidFill>
                <a:latin typeface="Times New Roman" panose="02020603050405020304" pitchFamily="18" charset="0"/>
                <a:cs typeface="Times New Roman" panose="02020603050405020304" pitchFamily="18" charset="0"/>
              </a:rPr>
              <a:t>the name or description of the media type (e.g., mpeg audio file, </a:t>
            </a:r>
            <a:r>
              <a:rPr lang="en-GB" sz="1300" cap="none" dirty="0" err="1">
                <a:solidFill>
                  <a:schemeClr val="dk1"/>
                </a:solidFill>
                <a:latin typeface="Times New Roman" panose="02020603050405020304" pitchFamily="18" charset="0"/>
                <a:cs typeface="Times New Roman" panose="02020603050405020304" pitchFamily="18" charset="0"/>
              </a:rPr>
              <a:t>aac</a:t>
            </a:r>
            <a:r>
              <a:rPr lang="en-GB" sz="1300" cap="none" dirty="0">
                <a:solidFill>
                  <a:schemeClr val="dk1"/>
                </a:solidFill>
                <a:latin typeface="Times New Roman" panose="02020603050405020304" pitchFamily="18" charset="0"/>
                <a:cs typeface="Times New Roman" panose="02020603050405020304" pitchFamily="18" charset="0"/>
              </a:rPr>
              <a:t> audio file).</a:t>
            </a:r>
          </a:p>
          <a:p>
            <a:pPr marL="0" indent="0">
              <a:spcBef>
                <a:spcPts val="0"/>
              </a:spcBef>
              <a:buClr>
                <a:schemeClr val="dk1"/>
              </a:buClr>
              <a:buSzPts val="1100"/>
              <a:buFont typeface="Arial"/>
              <a:buNone/>
            </a:pPr>
            <a:endParaRPr lang="en-GB" sz="1300" dirty="0">
              <a:solidFill>
                <a:schemeClr val="dk1"/>
              </a:solidFill>
              <a:latin typeface="Times New Roman" panose="02020603050405020304" pitchFamily="18" charset="0"/>
              <a:cs typeface="Times New Roman" panose="02020603050405020304" pitchFamily="18" charset="0"/>
            </a:endParaRPr>
          </a:p>
          <a:p>
            <a:pPr marL="0" indent="0">
              <a:spcBef>
                <a:spcPts val="0"/>
              </a:spcBef>
              <a:buClr>
                <a:schemeClr val="dk1"/>
              </a:buClr>
              <a:buSzPts val="1100"/>
              <a:buFont typeface="Arial"/>
              <a:buNone/>
            </a:pPr>
            <a:r>
              <a:rPr lang="en-GB" sz="1300" b="1" dirty="0">
                <a:solidFill>
                  <a:schemeClr val="dk1"/>
                </a:solidFill>
                <a:latin typeface="Times New Roman" panose="02020603050405020304" pitchFamily="18" charset="0"/>
                <a:cs typeface="Times New Roman" panose="02020603050405020304" pitchFamily="18" charset="0"/>
              </a:rPr>
              <a:t>genre</a:t>
            </a:r>
            <a:r>
              <a:rPr lang="en-GB" sz="1300" dirty="0">
                <a:solidFill>
                  <a:schemeClr val="dk1"/>
                </a:solidFill>
                <a:latin typeface="Times New Roman" panose="02020603050405020304" pitchFamily="18" charset="0"/>
                <a:cs typeface="Times New Roman" panose="02020603050405020304" pitchFamily="18" charset="0"/>
              </a:rPr>
              <a:t>:</a:t>
            </a:r>
          </a:p>
          <a:p>
            <a:pPr marL="457200" indent="-298450">
              <a:spcBef>
                <a:spcPts val="0"/>
              </a:spcBef>
              <a:buClr>
                <a:schemeClr val="dk1"/>
              </a:buClr>
              <a:buSzPts val="1100"/>
              <a:buFont typeface="Arial" panose="020B0604020202020204" pitchFamily="34" charset="0"/>
              <a:buChar char="●"/>
            </a:pPr>
            <a:r>
              <a:rPr lang="en-GB" sz="1300" b="1" cap="none" dirty="0" err="1">
                <a:solidFill>
                  <a:schemeClr val="dk1"/>
                </a:solidFill>
                <a:latin typeface="Times New Roman" panose="02020603050405020304" pitchFamily="18" charset="0"/>
                <a:cs typeface="Times New Roman" panose="02020603050405020304" pitchFamily="18" charset="0"/>
              </a:rPr>
              <a:t>genre_id</a:t>
            </a:r>
            <a:r>
              <a:rPr lang="en-GB" sz="1300" b="1" cap="none" dirty="0">
                <a:solidFill>
                  <a:schemeClr val="dk1"/>
                </a:solidFill>
                <a:latin typeface="Times New Roman" panose="02020603050405020304" pitchFamily="18" charset="0"/>
                <a:cs typeface="Times New Roman" panose="02020603050405020304" pitchFamily="18" charset="0"/>
              </a:rPr>
              <a:t>: </a:t>
            </a:r>
            <a:r>
              <a:rPr lang="en-GB" sz="1300" cap="none" dirty="0">
                <a:solidFill>
                  <a:schemeClr val="dk1"/>
                </a:solidFill>
                <a:latin typeface="Times New Roman" panose="02020603050405020304" pitchFamily="18" charset="0"/>
                <a:cs typeface="Times New Roman" panose="02020603050405020304" pitchFamily="18" charset="0"/>
              </a:rPr>
              <a:t>unique identifier assigned to each genre.</a:t>
            </a:r>
          </a:p>
          <a:p>
            <a:pPr marL="457200" indent="-298450">
              <a:spcBef>
                <a:spcPts val="0"/>
              </a:spcBef>
              <a:buClr>
                <a:schemeClr val="dk1"/>
              </a:buClr>
              <a:buSzPts val="1100"/>
              <a:buFont typeface="Arial" panose="020B0604020202020204" pitchFamily="34" charset="0"/>
              <a:buChar char="●"/>
            </a:pPr>
            <a:r>
              <a:rPr lang="en-GB" sz="1300" b="1" cap="none" dirty="0">
                <a:solidFill>
                  <a:schemeClr val="dk1"/>
                </a:solidFill>
                <a:latin typeface="Times New Roman" panose="02020603050405020304" pitchFamily="18" charset="0"/>
                <a:cs typeface="Times New Roman" panose="02020603050405020304" pitchFamily="18" charset="0"/>
              </a:rPr>
              <a:t>name: </a:t>
            </a:r>
            <a:r>
              <a:rPr lang="en-GB" sz="1300" cap="none" dirty="0">
                <a:solidFill>
                  <a:schemeClr val="dk1"/>
                </a:solidFill>
                <a:latin typeface="Times New Roman" panose="02020603050405020304" pitchFamily="18" charset="0"/>
                <a:cs typeface="Times New Roman" panose="02020603050405020304" pitchFamily="18" charset="0"/>
              </a:rPr>
              <a:t>the name or description of the genre (e.g., rock, pop, classical).</a:t>
            </a:r>
          </a:p>
          <a:p>
            <a:pPr marL="0" indent="0">
              <a:spcBef>
                <a:spcPts val="0"/>
              </a:spcBef>
              <a:spcAft>
                <a:spcPts val="1200"/>
              </a:spcAft>
              <a:buFont typeface="Arial" panose="020B0604020202020204" pitchFamily="34" charset="0"/>
              <a:buNone/>
            </a:pPr>
            <a:endParaRPr lang="en-GB" sz="1100" dirty="0"/>
          </a:p>
        </p:txBody>
      </p:sp>
      <p:sp>
        <p:nvSpPr>
          <p:cNvPr id="6" name="TextBox 5">
            <a:extLst>
              <a:ext uri="{FF2B5EF4-FFF2-40B4-BE49-F238E27FC236}">
                <a16:creationId xmlns:a16="http://schemas.microsoft.com/office/drawing/2014/main" id="{E7149C92-5FDD-4B89-9877-7111BF296C9B}"/>
              </a:ext>
            </a:extLst>
          </p:cNvPr>
          <p:cNvSpPr txBox="1"/>
          <p:nvPr/>
        </p:nvSpPr>
        <p:spPr>
          <a:xfrm>
            <a:off x="1078954" y="978301"/>
            <a:ext cx="4533570" cy="2050177"/>
          </a:xfrm>
          <a:prstGeom prst="rect">
            <a:avLst/>
          </a:prstGeom>
          <a:noFill/>
        </p:spPr>
        <p:txBody>
          <a:bodyPr wrap="square">
            <a:spAutoFit/>
          </a:bodyPr>
          <a:lstStyle/>
          <a:p>
            <a:pPr marL="457200" lvl="0" indent="-287972" algn="l" rtl="0">
              <a:lnSpc>
                <a:spcPct val="105000"/>
              </a:lnSpc>
              <a:spcBef>
                <a:spcPts val="0"/>
              </a:spcBef>
              <a:spcAft>
                <a:spcPts val="0"/>
              </a:spcAft>
              <a:buClr>
                <a:schemeClr val="dk1"/>
              </a:buClr>
              <a:buSzPts val="935"/>
              <a:buChar char="●"/>
            </a:pPr>
            <a:endParaRPr lang="en-US" sz="1800" dirty="0">
              <a:solidFill>
                <a:schemeClr val="dk1"/>
              </a:solidFill>
              <a:latin typeface="Times New Roman" panose="02020603050405020304" pitchFamily="18" charset="0"/>
              <a:cs typeface="Times New Roman" panose="02020603050405020304" pitchFamily="18" charset="0"/>
            </a:endParaRPr>
          </a:p>
          <a:p>
            <a:pPr marL="0" lvl="0" indent="0" algn="l" rtl="0">
              <a:lnSpc>
                <a:spcPct val="105000"/>
              </a:lnSpc>
              <a:spcBef>
                <a:spcPts val="0"/>
              </a:spcBef>
              <a:spcAft>
                <a:spcPts val="0"/>
              </a:spcAft>
              <a:buClr>
                <a:schemeClr val="dk1"/>
              </a:buClr>
              <a:buSzPts val="935"/>
              <a:buFont typeface="Arial"/>
              <a:buNone/>
            </a:pPr>
            <a:r>
              <a:rPr lang="en-US" sz="1300" b="1" dirty="0">
                <a:solidFill>
                  <a:schemeClr val="dk1"/>
                </a:solidFill>
                <a:latin typeface="Times New Roman" panose="02020603050405020304" pitchFamily="18" charset="0"/>
                <a:cs typeface="Times New Roman" panose="02020603050405020304" pitchFamily="18" charset="0"/>
              </a:rPr>
              <a:t>INVOICE_LINE:</a:t>
            </a:r>
          </a:p>
          <a:p>
            <a:pPr marL="457200" lvl="0" indent="-287972" algn="l" rtl="0">
              <a:lnSpc>
                <a:spcPct val="105000"/>
              </a:lnSpc>
              <a:spcBef>
                <a:spcPts val="0"/>
              </a:spcBef>
              <a:spcAft>
                <a:spcPts val="0"/>
              </a:spcAft>
              <a:buClr>
                <a:schemeClr val="dk1"/>
              </a:buClr>
              <a:buSzPts val="935"/>
              <a:buChar char="●"/>
            </a:pPr>
            <a:r>
              <a:rPr lang="en-US" sz="1300" b="1" cap="none" dirty="0" err="1">
                <a:solidFill>
                  <a:schemeClr val="dk1"/>
                </a:solidFill>
                <a:latin typeface="Times New Roman" panose="02020603050405020304" pitchFamily="18" charset="0"/>
                <a:cs typeface="Times New Roman" panose="02020603050405020304" pitchFamily="18" charset="0"/>
              </a:rPr>
              <a:t>invoice_line_id</a:t>
            </a:r>
            <a:r>
              <a:rPr lang="en-US" sz="1300" b="1" cap="none" dirty="0">
                <a:solidFill>
                  <a:schemeClr val="dk1"/>
                </a:solidFill>
                <a:latin typeface="Times New Roman" panose="02020603050405020304" pitchFamily="18" charset="0"/>
                <a:cs typeface="Times New Roman" panose="02020603050405020304" pitchFamily="18" charset="0"/>
              </a:rPr>
              <a:t>: </a:t>
            </a:r>
            <a:r>
              <a:rPr lang="en-US" sz="1300" cap="none" dirty="0">
                <a:solidFill>
                  <a:schemeClr val="dk1"/>
                </a:solidFill>
                <a:latin typeface="Times New Roman" panose="02020603050405020304" pitchFamily="18" charset="0"/>
                <a:cs typeface="Times New Roman" panose="02020603050405020304" pitchFamily="18" charset="0"/>
              </a:rPr>
              <a:t>unique identifier assigned to each line item on an invoice.</a:t>
            </a:r>
          </a:p>
          <a:p>
            <a:pPr marL="457200" lvl="0" indent="-287972" algn="l" rtl="0">
              <a:lnSpc>
                <a:spcPct val="105000"/>
              </a:lnSpc>
              <a:spcBef>
                <a:spcPts val="0"/>
              </a:spcBef>
              <a:spcAft>
                <a:spcPts val="0"/>
              </a:spcAft>
              <a:buClr>
                <a:schemeClr val="dk1"/>
              </a:buClr>
              <a:buSzPts val="935"/>
              <a:buChar char="●"/>
            </a:pPr>
            <a:r>
              <a:rPr lang="en-US" sz="1300" b="1" cap="none" dirty="0" err="1">
                <a:solidFill>
                  <a:schemeClr val="dk1"/>
                </a:solidFill>
                <a:latin typeface="Times New Roman" panose="02020603050405020304" pitchFamily="18" charset="0"/>
                <a:cs typeface="Times New Roman" panose="02020603050405020304" pitchFamily="18" charset="0"/>
              </a:rPr>
              <a:t>invoice_id</a:t>
            </a:r>
            <a:r>
              <a:rPr lang="en-US" sz="1300" b="1" cap="none" dirty="0">
                <a:solidFill>
                  <a:schemeClr val="dk1"/>
                </a:solidFill>
                <a:latin typeface="Times New Roman" panose="02020603050405020304" pitchFamily="18" charset="0"/>
                <a:cs typeface="Times New Roman" panose="02020603050405020304" pitchFamily="18" charset="0"/>
              </a:rPr>
              <a:t>: </a:t>
            </a:r>
            <a:r>
              <a:rPr lang="en-US" sz="1300" cap="none" dirty="0">
                <a:solidFill>
                  <a:schemeClr val="dk1"/>
                </a:solidFill>
                <a:latin typeface="Times New Roman" panose="02020603050405020304" pitchFamily="18" charset="0"/>
                <a:cs typeface="Times New Roman" panose="02020603050405020304" pitchFamily="18" charset="0"/>
              </a:rPr>
              <a:t>the invoice id to which the line item belongs.</a:t>
            </a:r>
          </a:p>
          <a:p>
            <a:pPr marL="457200" lvl="0" indent="-287972" algn="l" rtl="0">
              <a:lnSpc>
                <a:spcPct val="105000"/>
              </a:lnSpc>
              <a:spcBef>
                <a:spcPts val="0"/>
              </a:spcBef>
              <a:spcAft>
                <a:spcPts val="0"/>
              </a:spcAft>
              <a:buClr>
                <a:schemeClr val="dk1"/>
              </a:buClr>
              <a:buSzPts val="935"/>
              <a:buChar char="●"/>
            </a:pPr>
            <a:r>
              <a:rPr lang="en-US" sz="1300" b="1" cap="none" dirty="0" err="1">
                <a:solidFill>
                  <a:schemeClr val="dk1"/>
                </a:solidFill>
                <a:latin typeface="Times New Roman" panose="02020603050405020304" pitchFamily="18" charset="0"/>
                <a:cs typeface="Times New Roman" panose="02020603050405020304" pitchFamily="18" charset="0"/>
              </a:rPr>
              <a:t>track_id</a:t>
            </a:r>
            <a:r>
              <a:rPr lang="en-US" sz="1300" b="1" cap="none" dirty="0">
                <a:solidFill>
                  <a:schemeClr val="dk1"/>
                </a:solidFill>
                <a:latin typeface="Times New Roman" panose="02020603050405020304" pitchFamily="18" charset="0"/>
                <a:cs typeface="Times New Roman" panose="02020603050405020304" pitchFamily="18" charset="0"/>
              </a:rPr>
              <a:t>: </a:t>
            </a:r>
            <a:r>
              <a:rPr lang="en-US" sz="1300" cap="none" dirty="0">
                <a:solidFill>
                  <a:schemeClr val="dk1"/>
                </a:solidFill>
                <a:latin typeface="Times New Roman" panose="02020603050405020304" pitchFamily="18" charset="0"/>
                <a:cs typeface="Times New Roman" panose="02020603050405020304" pitchFamily="18" charset="0"/>
              </a:rPr>
              <a:t>the id of the track or product included in the line item.</a:t>
            </a:r>
          </a:p>
          <a:p>
            <a:pPr marL="457200" lvl="0" indent="-287972" algn="l" rtl="0">
              <a:lnSpc>
                <a:spcPct val="105000"/>
              </a:lnSpc>
              <a:spcBef>
                <a:spcPts val="0"/>
              </a:spcBef>
              <a:spcAft>
                <a:spcPts val="0"/>
              </a:spcAft>
              <a:buClr>
                <a:schemeClr val="dk1"/>
              </a:buClr>
              <a:buSzPts val="935"/>
              <a:buChar char="●"/>
            </a:pPr>
            <a:r>
              <a:rPr lang="en-US" sz="1300" b="1" cap="none" dirty="0" err="1">
                <a:solidFill>
                  <a:schemeClr val="dk1"/>
                </a:solidFill>
                <a:latin typeface="Times New Roman" panose="02020603050405020304" pitchFamily="18" charset="0"/>
                <a:cs typeface="Times New Roman" panose="02020603050405020304" pitchFamily="18" charset="0"/>
              </a:rPr>
              <a:t>unit_price</a:t>
            </a:r>
            <a:r>
              <a:rPr lang="en-US" sz="1300" b="1" cap="none" dirty="0">
                <a:solidFill>
                  <a:schemeClr val="dk1"/>
                </a:solidFill>
                <a:latin typeface="Times New Roman" panose="02020603050405020304" pitchFamily="18" charset="0"/>
                <a:cs typeface="Times New Roman" panose="02020603050405020304" pitchFamily="18" charset="0"/>
              </a:rPr>
              <a:t>: </a:t>
            </a:r>
            <a:r>
              <a:rPr lang="en-US" sz="1300" cap="none" dirty="0">
                <a:solidFill>
                  <a:schemeClr val="dk1"/>
                </a:solidFill>
                <a:latin typeface="Times New Roman" panose="02020603050405020304" pitchFamily="18" charset="0"/>
                <a:cs typeface="Times New Roman" panose="02020603050405020304" pitchFamily="18" charset="0"/>
              </a:rPr>
              <a:t>the price per unit for the line item.</a:t>
            </a:r>
          </a:p>
          <a:p>
            <a:pPr marL="457200" lvl="0" indent="-287972" algn="l" rtl="0">
              <a:lnSpc>
                <a:spcPct val="105000"/>
              </a:lnSpc>
              <a:spcBef>
                <a:spcPts val="0"/>
              </a:spcBef>
              <a:spcAft>
                <a:spcPts val="0"/>
              </a:spcAft>
              <a:buClr>
                <a:schemeClr val="dk1"/>
              </a:buClr>
              <a:buSzPts val="935"/>
              <a:buChar char="●"/>
            </a:pPr>
            <a:r>
              <a:rPr lang="en-US" sz="1300" b="1" cap="none" dirty="0">
                <a:solidFill>
                  <a:schemeClr val="dk1"/>
                </a:solidFill>
                <a:latin typeface="Times New Roman" panose="02020603050405020304" pitchFamily="18" charset="0"/>
                <a:cs typeface="Times New Roman" panose="02020603050405020304" pitchFamily="18" charset="0"/>
              </a:rPr>
              <a:t>quantity:</a:t>
            </a:r>
            <a:r>
              <a:rPr lang="en-US" sz="1300" cap="none" dirty="0">
                <a:solidFill>
                  <a:schemeClr val="dk1"/>
                </a:solidFill>
                <a:latin typeface="Times New Roman" panose="02020603050405020304" pitchFamily="18" charset="0"/>
                <a:cs typeface="Times New Roman" panose="02020603050405020304" pitchFamily="18" charset="0"/>
              </a:rPr>
              <a:t> the quantity of units for the line item.</a:t>
            </a:r>
          </a:p>
        </p:txBody>
      </p:sp>
    </p:spTree>
    <p:extLst>
      <p:ext uri="{BB962C8B-B14F-4D97-AF65-F5344CB8AC3E}">
        <p14:creationId xmlns:p14="http://schemas.microsoft.com/office/powerpoint/2010/main" val="3111462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0"/>
          <p:cNvSpPr/>
          <p:nvPr/>
        </p:nvSpPr>
        <p:spPr>
          <a:xfrm>
            <a:off x="4972651" y="1389458"/>
            <a:ext cx="6704342" cy="1417558"/>
          </a:xfrm>
          <a:prstGeom prst="rect">
            <a:avLst/>
          </a:prstGeom>
          <a:noFill/>
          <a:ln/>
        </p:spPr>
        <p:txBody>
          <a:bodyPr wrap="square" lIns="0" tIns="0" rIns="0" bIns="0" rtlCol="0" anchor="t"/>
          <a:lstStyle/>
          <a:p>
            <a:pPr marL="0" indent="0">
              <a:lnSpc>
                <a:spcPts val="5550"/>
              </a:lnSpc>
              <a:buNone/>
            </a:pPr>
            <a:r>
              <a:rPr lang="en-US" sz="4000" b="1" dirty="0">
                <a:solidFill>
                  <a:schemeClr val="tx1">
                    <a:lumMod val="75000"/>
                    <a:lumOff val="25000"/>
                  </a:schemeClr>
                </a:solidFill>
                <a:latin typeface="Times New Roman" panose="02020603050405020304" pitchFamily="18" charset="0"/>
                <a:ea typeface="Calibri" panose="020F0502020204030204" pitchFamily="34" charset="0"/>
                <a:cs typeface="Times New Roman" panose="02020603050405020304" pitchFamily="18" charset="0"/>
              </a:rPr>
              <a:t>Customer</a:t>
            </a:r>
            <a:r>
              <a:rPr lang="en-US" sz="4000" b="1" dirty="0">
                <a:solidFill>
                  <a:schemeClr val="tx1">
                    <a:lumMod val="75000"/>
                    <a:lumOff val="25000"/>
                  </a:schemeClr>
                </a:solidFill>
                <a:latin typeface="Times New Roman" panose="02020603050405020304" pitchFamily="18" charset="0"/>
                <a:cs typeface="Times New Roman" panose="02020603050405020304" pitchFamily="18" charset="0"/>
              </a:rPr>
              <a:t> Insights &amp; Best-Selling Products</a:t>
            </a:r>
          </a:p>
        </p:txBody>
      </p:sp>
      <p:sp>
        <p:nvSpPr>
          <p:cNvPr id="10" name="Shape 1"/>
          <p:cNvSpPr/>
          <p:nvPr/>
        </p:nvSpPr>
        <p:spPr>
          <a:xfrm>
            <a:off x="4394113" y="3136349"/>
            <a:ext cx="3664863" cy="2988755"/>
          </a:xfrm>
          <a:prstGeom prst="roundRect">
            <a:avLst>
              <a:gd name="adj" fmla="val 3435"/>
            </a:avLst>
          </a:prstGeom>
          <a:solidFill>
            <a:srgbClr val="D2D9F9"/>
          </a:solidFill>
          <a:ln w="7620">
            <a:solidFill>
              <a:srgbClr val="B8BFDF"/>
            </a:solidFill>
            <a:prstDash val="solid"/>
          </a:ln>
        </p:spPr>
        <p:txBody>
          <a:bodyPr/>
          <a:lstStyle/>
          <a:p>
            <a:endParaRPr lang="en-US" dirty="0"/>
          </a:p>
        </p:txBody>
      </p:sp>
      <p:sp>
        <p:nvSpPr>
          <p:cNvPr id="11" name="Shape 4"/>
          <p:cNvSpPr/>
          <p:nvPr/>
        </p:nvSpPr>
        <p:spPr>
          <a:xfrm>
            <a:off x="8324822" y="3165035"/>
            <a:ext cx="3741054" cy="2988758"/>
          </a:xfrm>
          <a:prstGeom prst="roundRect">
            <a:avLst>
              <a:gd name="adj" fmla="val 3435"/>
            </a:avLst>
          </a:prstGeom>
          <a:solidFill>
            <a:srgbClr val="D2D9F9"/>
          </a:solidFill>
          <a:ln w="7620">
            <a:solidFill>
              <a:srgbClr val="B8BFDF"/>
            </a:solidFill>
            <a:prstDash val="solid"/>
          </a:ln>
        </p:spPr>
        <p:txBody>
          <a:bodyPr/>
          <a:lstStyle/>
          <a:p>
            <a:endParaRPr lang="en-US" dirty="0"/>
          </a:p>
        </p:txBody>
      </p:sp>
      <p:sp>
        <p:nvSpPr>
          <p:cNvPr id="12" name="Text 2"/>
          <p:cNvSpPr/>
          <p:nvPr/>
        </p:nvSpPr>
        <p:spPr>
          <a:xfrm>
            <a:off x="5180963" y="3464131"/>
            <a:ext cx="2512609" cy="354330"/>
          </a:xfrm>
          <a:prstGeom prst="rect">
            <a:avLst/>
          </a:prstGeom>
          <a:noFill/>
          <a:ln/>
        </p:spPr>
        <p:txBody>
          <a:bodyPr wrap="none" lIns="0" tIns="0" rIns="0" bIns="0" rtlCol="0" anchor="t"/>
          <a:lstStyle/>
          <a:p>
            <a:pPr marL="0" indent="0">
              <a:lnSpc>
                <a:spcPts val="2750"/>
              </a:lnSpc>
              <a:buNone/>
            </a:pPr>
            <a:r>
              <a:rPr lang="en-US" sz="2400" b="1" dirty="0">
                <a:solidFill>
                  <a:srgbClr val="404155"/>
                </a:solidFill>
                <a:latin typeface="Times New Roman" panose="02020603050405020304" pitchFamily="18" charset="0"/>
                <a:ea typeface="Corben" pitchFamily="34" charset="-122"/>
                <a:cs typeface="Times New Roman" panose="02020603050405020304" pitchFamily="18" charset="0"/>
              </a:rPr>
              <a:t>Customer</a:t>
            </a:r>
            <a:r>
              <a:rPr lang="en-US" sz="2400" dirty="0">
                <a:latin typeface="Times New Roman" panose="02020603050405020304" pitchFamily="18" charset="0"/>
                <a:cs typeface="Times New Roman" panose="02020603050405020304" pitchFamily="18" charset="0"/>
              </a:rPr>
              <a:t> </a:t>
            </a:r>
            <a:r>
              <a:rPr lang="en-US" sz="2400" b="1" dirty="0">
                <a:solidFill>
                  <a:srgbClr val="404155"/>
                </a:solidFill>
                <a:latin typeface="Times New Roman" panose="02020603050405020304" pitchFamily="18" charset="0"/>
                <a:ea typeface="Corben" pitchFamily="34" charset="-122"/>
                <a:cs typeface="Times New Roman" panose="02020603050405020304" pitchFamily="18" charset="0"/>
              </a:rPr>
              <a:t>Base</a:t>
            </a:r>
          </a:p>
        </p:txBody>
      </p:sp>
      <p:sp>
        <p:nvSpPr>
          <p:cNvPr id="13" name="Text 5"/>
          <p:cNvSpPr/>
          <p:nvPr/>
        </p:nvSpPr>
        <p:spPr>
          <a:xfrm>
            <a:off x="8988743" y="3464131"/>
            <a:ext cx="2835235" cy="354330"/>
          </a:xfrm>
          <a:prstGeom prst="rect">
            <a:avLst/>
          </a:prstGeom>
          <a:noFill/>
          <a:ln/>
        </p:spPr>
        <p:txBody>
          <a:bodyPr wrap="none" lIns="0" tIns="0" rIns="0" bIns="0" rtlCol="0" anchor="t"/>
          <a:lstStyle/>
          <a:p>
            <a:pPr marL="0" indent="0">
              <a:lnSpc>
                <a:spcPts val="2750"/>
              </a:lnSpc>
              <a:buNone/>
            </a:pPr>
            <a:r>
              <a:rPr lang="en-US" sz="2400" b="1" dirty="0">
                <a:solidFill>
                  <a:srgbClr val="404155"/>
                </a:solidFill>
                <a:latin typeface="Times New Roman" panose="02020603050405020304" pitchFamily="18" charset="0"/>
                <a:ea typeface="Corben" pitchFamily="34" charset="-122"/>
                <a:cs typeface="Times New Roman" panose="02020603050405020304" pitchFamily="18" charset="0"/>
              </a:rPr>
              <a:t>Best-Selling</a:t>
            </a:r>
            <a:r>
              <a:rPr lang="en-US" sz="2400" dirty="0">
                <a:latin typeface="Times New Roman" panose="02020603050405020304" pitchFamily="18" charset="0"/>
                <a:cs typeface="Times New Roman" panose="02020603050405020304" pitchFamily="18" charset="0"/>
              </a:rPr>
              <a:t> </a:t>
            </a:r>
            <a:r>
              <a:rPr lang="en-US" sz="2400" b="1" dirty="0">
                <a:solidFill>
                  <a:srgbClr val="404155"/>
                </a:solidFill>
                <a:latin typeface="Times New Roman" panose="02020603050405020304" pitchFamily="18" charset="0"/>
                <a:ea typeface="Corben" pitchFamily="34" charset="-122"/>
                <a:cs typeface="Times New Roman" panose="02020603050405020304" pitchFamily="18" charset="0"/>
              </a:rPr>
              <a:t>Tracks</a:t>
            </a:r>
          </a:p>
        </p:txBody>
      </p:sp>
      <p:sp>
        <p:nvSpPr>
          <p:cNvPr id="14" name="Text 3"/>
          <p:cNvSpPr/>
          <p:nvPr/>
        </p:nvSpPr>
        <p:spPr>
          <a:xfrm>
            <a:off x="4697274" y="4196473"/>
            <a:ext cx="3195995" cy="1814513"/>
          </a:xfrm>
          <a:prstGeom prst="rect">
            <a:avLst/>
          </a:prstGeom>
          <a:noFill/>
          <a:ln/>
        </p:spPr>
        <p:txBody>
          <a:bodyPr wrap="square" lIns="0" tIns="0" rIns="0" bIns="0" rtlCol="0" anchor="t"/>
          <a:lstStyle/>
          <a:p>
            <a:pPr marL="0" indent="0">
              <a:lnSpc>
                <a:spcPts val="2850"/>
              </a:lnSpc>
              <a:buNone/>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Chinook’s customer base is predominantly located in the </a:t>
            </a:r>
            <a:r>
              <a:rPr lang="en-US" b="1" dirty="0">
                <a:solidFill>
                  <a:schemeClr val="tx1">
                    <a:lumMod val="75000"/>
                    <a:lumOff val="25000"/>
                  </a:schemeClr>
                </a:solidFill>
                <a:latin typeface="Times New Roman" panose="02020603050405020304" pitchFamily="18" charset="0"/>
                <a:cs typeface="Times New Roman" panose="02020603050405020304" pitchFamily="18" charset="0"/>
              </a:rPr>
              <a:t>USA, UK, and Canada</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which serve as the company’s </a:t>
            </a:r>
            <a:r>
              <a:rPr lang="en-US" b="1" dirty="0">
                <a:solidFill>
                  <a:schemeClr val="tx1">
                    <a:lumMod val="75000"/>
                    <a:lumOff val="25000"/>
                  </a:schemeClr>
                </a:solidFill>
                <a:latin typeface="Times New Roman" panose="02020603050405020304" pitchFamily="18" charset="0"/>
                <a:cs typeface="Times New Roman" panose="02020603050405020304" pitchFamily="18" charset="0"/>
              </a:rPr>
              <a:t>primary markets</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a:t>
            </a:r>
          </a:p>
        </p:txBody>
      </p:sp>
      <p:sp>
        <p:nvSpPr>
          <p:cNvPr id="15" name="Text 6"/>
          <p:cNvSpPr/>
          <p:nvPr/>
        </p:nvSpPr>
        <p:spPr>
          <a:xfrm>
            <a:off x="8627983" y="4101880"/>
            <a:ext cx="3195995" cy="1502530"/>
          </a:xfrm>
          <a:prstGeom prst="rect">
            <a:avLst/>
          </a:prstGeom>
          <a:noFill/>
          <a:ln/>
        </p:spPr>
        <p:txBody>
          <a:bodyPr wrap="square" lIns="0" tIns="0" rIns="0" bIns="0" rtlCol="0" anchor="t"/>
          <a:lstStyle/>
          <a:p>
            <a:pPr marL="0" indent="0" algn="just">
              <a:lnSpc>
                <a:spcPts val="2850"/>
              </a:lnSpc>
              <a:buNone/>
            </a:pPr>
            <a:r>
              <a:rPr lang="en-US" b="1" dirty="0">
                <a:solidFill>
                  <a:schemeClr val="tx1">
                    <a:lumMod val="75000"/>
                    <a:lumOff val="25000"/>
                  </a:schemeClr>
                </a:solidFill>
                <a:latin typeface="Times New Roman" panose="02020603050405020304" pitchFamily="18" charset="0"/>
                <a:cs typeface="Times New Roman" panose="02020603050405020304" pitchFamily="18" charset="0"/>
              </a:rPr>
              <a:t>"Rock" </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stands out as the top-selling track, with </a:t>
            </a:r>
            <a:r>
              <a:rPr lang="en-US" b="1" dirty="0">
                <a:solidFill>
                  <a:schemeClr val="tx1">
                    <a:lumMod val="75000"/>
                    <a:lumOff val="25000"/>
                  </a:schemeClr>
                </a:solidFill>
                <a:latin typeface="Times New Roman" panose="02020603050405020304" pitchFamily="18" charset="0"/>
                <a:cs typeface="Times New Roman" panose="02020603050405020304" pitchFamily="18" charset="0"/>
              </a:rPr>
              <a:t>"The Posies" </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leading as the most popular artist. The dominant genres are </a:t>
            </a:r>
            <a:r>
              <a:rPr lang="en-US" b="1" dirty="0">
                <a:solidFill>
                  <a:schemeClr val="tx1">
                    <a:lumMod val="75000"/>
                    <a:lumOff val="25000"/>
                  </a:schemeClr>
                </a:solidFill>
                <a:latin typeface="Times New Roman" panose="02020603050405020304" pitchFamily="18" charset="0"/>
                <a:cs typeface="Times New Roman" panose="02020603050405020304" pitchFamily="18" charset="0"/>
              </a:rPr>
              <a:t>"Rock" </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and </a:t>
            </a:r>
            <a:r>
              <a:rPr lang="en-US" b="1" dirty="0">
                <a:solidFill>
                  <a:schemeClr val="tx1">
                    <a:lumMod val="75000"/>
                    <a:lumOff val="25000"/>
                  </a:schemeClr>
                </a:solidFill>
                <a:latin typeface="Times New Roman" panose="02020603050405020304" pitchFamily="18" charset="0"/>
                <a:cs typeface="Times New Roman" panose="02020603050405020304" pitchFamily="18" charset="0"/>
              </a:rPr>
              <a:t>"Metal."</a:t>
            </a:r>
          </a:p>
        </p:txBody>
      </p:sp>
      <p:pic>
        <p:nvPicPr>
          <p:cNvPr id="2050" name="Picture 2" descr="6,000+ Customer Profile Stock Illustrations, Royalty-Free Vector Graphics &amp; Clip  Art - iStock | Customer profile data, Customer profile infographic, Customer  profile icon">
            <a:extLst>
              <a:ext uri="{FF2B5EF4-FFF2-40B4-BE49-F238E27FC236}">
                <a16:creationId xmlns:a16="http://schemas.microsoft.com/office/drawing/2014/main" id="{9839CE17-45A2-6CF8-1190-8873152D93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394113"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BC11DD6-1232-4E70-B821-7560F21A326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Customer Segments</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2964030"/>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13856</TotalTime>
  <Words>1677</Words>
  <Application>Microsoft Office PowerPoint</Application>
  <PresentationFormat>Widescreen</PresentationFormat>
  <Paragraphs>174</Paragraphs>
  <Slides>20</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20</vt:i4>
      </vt:variant>
    </vt:vector>
  </HeadingPairs>
  <TitlesOfParts>
    <vt:vector size="32" baseType="lpstr">
      <vt:lpstr>Arial</vt:lpstr>
      <vt:lpstr>Avenir Book</vt:lpstr>
      <vt:lpstr>Avenir Next LT Pro</vt:lpstr>
      <vt:lpstr>Calibri</vt:lpstr>
      <vt:lpstr>Corben</vt:lpstr>
      <vt:lpstr>Elephant Pro</vt:lpstr>
      <vt:lpstr>Nobile</vt:lpstr>
      <vt:lpstr>Nobile Bold</vt:lpstr>
      <vt:lpstr>Times New Roman</vt:lpstr>
      <vt:lpstr>Tw Cen MT</vt:lpstr>
      <vt:lpstr>Wingdings</vt:lpstr>
      <vt:lpstr>Droplet</vt:lpstr>
      <vt:lpstr>PowerPoint Presentation</vt:lpstr>
      <vt:lpstr>PowerPoint Presentation</vt:lpstr>
      <vt:lpstr>PowerPoint Presentation</vt:lpstr>
      <vt:lpstr>PowerPoint Presentation</vt:lpstr>
      <vt:lpstr>Data overview</vt:lpstr>
      <vt:lpstr>PowerPoint Presentation</vt:lpstr>
      <vt:lpstr>PowerPoint Presentation</vt:lpstr>
      <vt:lpstr>PowerPoint Presentation</vt:lpstr>
      <vt:lpstr>PowerPoint Presentation</vt:lpstr>
      <vt:lpstr>PowerPoint Presentation</vt:lpstr>
      <vt:lpstr>Top-Performing Genres in the U.S. Market</vt:lpstr>
      <vt:lpstr>PowerPoint Presentation</vt:lpstr>
      <vt:lpstr>Customer Churn Rate Overview</vt:lpstr>
      <vt:lpstr>PowerPoint Presentation</vt:lpstr>
      <vt:lpstr>Customer Purchase Behavior Insights</vt:lpstr>
      <vt:lpstr>Customer Risk Profiling: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Shahbaaz Shaikh</dc:creator>
  <cp:lastModifiedBy>Swathi N S</cp:lastModifiedBy>
  <cp:revision>54</cp:revision>
  <dcterms:created xsi:type="dcterms:W3CDTF">2024-12-03T19:52:12Z</dcterms:created>
  <dcterms:modified xsi:type="dcterms:W3CDTF">2025-04-18T07:04:56Z</dcterms:modified>
</cp:coreProperties>
</file>