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07"/>
  </p:normalViewPr>
  <p:slideViewPr>
    <p:cSldViewPr snapToGrid="0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5E128-3D6E-1813-A167-E5E777243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FE635-A81A-BDA4-86BC-4128BD06C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A57BA-E5AB-4D77-EC0B-79B19123C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1A1D-0437-4346-876F-278383CF44DD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7EEB9-D0AB-0F03-A356-B3028EC7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14054-AA65-228D-57F8-D0A41752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B3AC-3699-5044-A8E2-B47118FAA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9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05202-0FA7-CFBC-1367-87BBD00A7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77A3F-6D31-D068-E404-3934A6F75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E87E2-D416-3D3E-9D8D-E97632B8E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1A1D-0437-4346-876F-278383CF44DD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48538-ED25-424B-E828-15699156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7E9F8-6078-C7BA-B3E4-CA73C878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B3AC-3699-5044-A8E2-B47118FAA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6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00B7FD-E6B9-DFFD-81AD-76A06786E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A2C38E-FC88-7312-023C-BA06C88CA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145D2-9FD9-0B3A-9F52-FC107FB9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1A1D-0437-4346-876F-278383CF44DD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91E9C-A1F2-D619-6253-06B4C9BF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F98A3-AAE8-31B3-159C-AF740DA4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B3AC-3699-5044-A8E2-B47118FAA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EC26B-88B5-5C0B-B4E5-5B445BF0D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B5283-7A3F-DD80-7DF6-3F078C76E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46A60-15D8-E446-778A-F52B15260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1A1D-0437-4346-876F-278383CF44DD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FCCCE-478A-47A6-2726-A3C205114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5F586-1BFB-5369-FB90-D3E307320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B3AC-3699-5044-A8E2-B47118FAA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2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BA482-0315-E003-5A53-5BF2EA1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ECEEA-0E0E-EF19-E3ED-6667F73B2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41821-8EB5-EFC1-5933-26705D29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1A1D-0437-4346-876F-278383CF44DD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88A2B-32CE-68A2-6904-2F3045BC6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5A54E-5913-9E0E-A461-12986C712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B3AC-3699-5044-A8E2-B47118FAA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9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7DA34-EB9E-0F7E-F4B7-95C98BEA1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8F2A5-5655-6045-34CB-BED0A18FC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800B2-AF26-B792-994E-3464AD8A4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BFE9F-890E-D369-35D0-E4AA3EA0A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1A1D-0437-4346-876F-278383CF44DD}" type="datetimeFigureOut">
              <a:rPr lang="en-US" smtClean="0"/>
              <a:t>3/21/23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49AAB-A0DB-D14F-4C36-8698F2C01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7A8A4-4455-51E2-0D17-C6083F87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B3AC-3699-5044-A8E2-B47118FAA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8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1F6D-FE3F-F95A-555D-EAC9DB1D2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A1A9B-E45E-B49B-A3C9-5F8F979A8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97AF7-76A6-926A-9434-6C4614C45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345E9D-3EE5-D365-4FFC-99B27FD35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22B8C8-4DB0-5EDA-E2DC-4FD9CD324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E739AC-9C2C-C830-24AB-256534F3D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1A1D-0437-4346-876F-278383CF44DD}" type="datetimeFigureOut">
              <a:rPr lang="en-US" smtClean="0"/>
              <a:t>3/21/23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1AC0F4-E34E-3759-3F99-553608B7E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C359AC-5C3E-0742-D775-020F89485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B3AC-3699-5044-A8E2-B47118FAA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9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149E-2D30-07BF-7D6A-79E4C0637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7568C1-98FD-539E-5973-CB1327996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1A1D-0437-4346-876F-278383CF44DD}" type="datetimeFigureOut">
              <a:rPr lang="en-US" smtClean="0"/>
              <a:t>3/21/23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B3D4EE-FADE-81D0-C2D4-1B5AB1AAA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9835AA-5BC7-2855-F592-869A4A24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B3AC-3699-5044-A8E2-B47118FAA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5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3BA05-F422-DC60-8ABC-A3A65C4C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1A1D-0437-4346-876F-278383CF44DD}" type="datetimeFigureOut">
              <a:rPr lang="en-US" smtClean="0"/>
              <a:t>3/21/23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D6D38-1223-ED85-0485-6066BE9FD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01D7A-2941-7A42-1250-29965AEB1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B3AC-3699-5044-A8E2-B47118FAA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8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7C7B3-7E60-4316-B344-F36200219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26A74-C516-A9BB-6585-5997888D4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DDCDC-69C2-0B34-B016-ADBAFAC59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4C4AB-3D07-2A3B-0872-CD00A8668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1A1D-0437-4346-876F-278383CF44DD}" type="datetimeFigureOut">
              <a:rPr lang="en-US" smtClean="0"/>
              <a:t>3/21/23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F8559-E3CE-5691-F9A5-1E71D6C0F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A371A-8274-59F7-B350-4AFC0484B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B3AC-3699-5044-A8E2-B47118FAA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7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614FA-C355-E62E-0258-DC25C5FBA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BFF261-44ED-1CFA-1FAA-763B023D28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4CC6A-4C01-2DAB-B577-9BF9D8A6F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0C4A4-5B3B-67A4-0B94-825ACC32D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1A1D-0437-4346-876F-278383CF44DD}" type="datetimeFigureOut">
              <a:rPr lang="en-US" smtClean="0"/>
              <a:t>3/21/23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02606-6FFA-DA93-9D2E-B995A8314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7D060-2FB7-21E1-C96B-0C7A90E40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B3AC-3699-5044-A8E2-B47118FAA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4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6C2E08-BC4D-5CBD-BAF4-393673399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74BB7-1405-40FA-531F-5D504A2DA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FF541-ADB8-E559-C388-2C1F9C2EA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11A1D-0437-4346-876F-278383CF44DD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1F20E-C418-EB66-3A3A-1157789A0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BB7EA-05C7-A240-B927-996A6ABDF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FB3AC-3699-5044-A8E2-B47118FAA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3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picture containing website&#10;&#10;Description automatically generated">
            <a:extLst>
              <a:ext uri="{FF2B5EF4-FFF2-40B4-BE49-F238E27FC236}">
                <a16:creationId xmlns:a16="http://schemas.microsoft.com/office/drawing/2014/main" id="{6DE91000-EAD4-95A2-9A9F-6935069BBE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61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Swathi Ganesan</dc:creator>
  <cp:lastModifiedBy>Swathi Ganesan</cp:lastModifiedBy>
  <cp:revision>1</cp:revision>
  <dcterms:created xsi:type="dcterms:W3CDTF">2023-03-21T18:29:02Z</dcterms:created>
  <dcterms:modified xsi:type="dcterms:W3CDTF">2023-03-21T18:33:31Z</dcterms:modified>
</cp:coreProperties>
</file>