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5"/>
  </p:notesMasterIdLst>
  <p:sldIdLst>
    <p:sldId id="256" r:id="rId2"/>
    <p:sldId id="257" r:id="rId3"/>
    <p:sldId id="258" r:id="rId4"/>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6"/>
  </p:normalViewPr>
  <p:slideViewPr>
    <p:cSldViewPr snapToGrid="0">
      <p:cViewPr varScale="1">
        <p:scale>
          <a:sx n="45" d="100"/>
          <a:sy n="45" d="100"/>
        </p:scale>
        <p:origin x="23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500" b="0" i="0" u="none" strike="noStrike" cap="none">
                <a:latin typeface="Helvetica Neue"/>
                <a:ea typeface="Helvetica Neue"/>
                <a:cs typeface="Helvetica Neue"/>
                <a:sym typeface="Helvetica Neue"/>
              </a:defRPr>
            </a:lvl1pPr>
            <a:lvl2pPr marL="914400" marR="0" lvl="1" indent="-228600" algn="l" rtl="0">
              <a:spcBef>
                <a:spcPts val="0"/>
              </a:spcBef>
              <a:spcAft>
                <a:spcPts val="0"/>
              </a:spcAft>
              <a:buSzPts val="1400"/>
              <a:buNone/>
              <a:defRPr sz="1500" b="0" i="0" u="none" strike="noStrike" cap="none">
                <a:latin typeface="Helvetica Neue"/>
                <a:ea typeface="Helvetica Neue"/>
                <a:cs typeface="Helvetica Neue"/>
                <a:sym typeface="Helvetica Neue"/>
              </a:defRPr>
            </a:lvl2pPr>
            <a:lvl3pPr marL="1371600" marR="0" lvl="2" indent="-228600" algn="l" rtl="0">
              <a:spcBef>
                <a:spcPts val="0"/>
              </a:spcBef>
              <a:spcAft>
                <a:spcPts val="0"/>
              </a:spcAft>
              <a:buSzPts val="1400"/>
              <a:buNone/>
              <a:defRPr sz="1500" b="0" i="0" u="none" strike="noStrike" cap="none">
                <a:latin typeface="Helvetica Neue"/>
                <a:ea typeface="Helvetica Neue"/>
                <a:cs typeface="Helvetica Neue"/>
                <a:sym typeface="Helvetica Neue"/>
              </a:defRPr>
            </a:lvl3pPr>
            <a:lvl4pPr marL="1828800" marR="0" lvl="3" indent="-228600" algn="l" rtl="0">
              <a:spcBef>
                <a:spcPts val="0"/>
              </a:spcBef>
              <a:spcAft>
                <a:spcPts val="0"/>
              </a:spcAft>
              <a:buSzPts val="1400"/>
              <a:buNone/>
              <a:defRPr sz="1500" b="0" i="0" u="none" strike="noStrike" cap="none">
                <a:latin typeface="Helvetica Neue"/>
                <a:ea typeface="Helvetica Neue"/>
                <a:cs typeface="Helvetica Neue"/>
                <a:sym typeface="Helvetica Neue"/>
              </a:defRPr>
            </a:lvl4pPr>
            <a:lvl5pPr marL="2286000" marR="0" lvl="4" indent="-228600" algn="l" rtl="0">
              <a:spcBef>
                <a:spcPts val="0"/>
              </a:spcBef>
              <a:spcAft>
                <a:spcPts val="0"/>
              </a:spcAft>
              <a:buSzPts val="1400"/>
              <a:buNone/>
              <a:defRPr sz="1500" b="0" i="0" u="none" strike="noStrike" cap="none">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500" b="0" i="0" u="none" strike="noStrike" cap="none">
                <a:latin typeface="Helvetica Neue"/>
                <a:ea typeface="Helvetica Neue"/>
                <a:cs typeface="Helvetica Neue"/>
                <a:sym typeface="Helvetica Neue"/>
              </a:defRPr>
            </a:lvl6pPr>
            <a:lvl7pPr marL="3200400" marR="0" lvl="6" indent="-228600" algn="l" rtl="0">
              <a:spcBef>
                <a:spcPts val="0"/>
              </a:spcBef>
              <a:spcAft>
                <a:spcPts val="0"/>
              </a:spcAft>
              <a:buSzPts val="1400"/>
              <a:buNone/>
              <a:defRPr sz="1500" b="0" i="0" u="none" strike="noStrike" cap="none">
                <a:latin typeface="Helvetica Neue"/>
                <a:ea typeface="Helvetica Neue"/>
                <a:cs typeface="Helvetica Neue"/>
                <a:sym typeface="Helvetica Neue"/>
              </a:defRPr>
            </a:lvl7pPr>
            <a:lvl8pPr marL="3657600" marR="0" lvl="7" indent="-228600" algn="l" rtl="0">
              <a:spcBef>
                <a:spcPts val="0"/>
              </a:spcBef>
              <a:spcAft>
                <a:spcPts val="0"/>
              </a:spcAft>
              <a:buSzPts val="1400"/>
              <a:buNone/>
              <a:defRPr sz="1500" b="0" i="0" u="none" strike="noStrike" cap="none">
                <a:latin typeface="Helvetica Neue"/>
                <a:ea typeface="Helvetica Neue"/>
                <a:cs typeface="Helvetica Neue"/>
                <a:sym typeface="Helvetica Neue"/>
              </a:defRPr>
            </a:lvl8pPr>
            <a:lvl9pPr marL="4114800" marR="0" lvl="8" indent="-228600" algn="l" rtl="0">
              <a:spcBef>
                <a:spcPts val="0"/>
              </a:spcBef>
              <a:spcAft>
                <a:spcPts val="0"/>
              </a:spcAft>
              <a:buSzPts val="1400"/>
              <a:buNone/>
              <a:defRPr sz="15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10826571e7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10826571e7c_0_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1359483597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13594835972_0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097fd514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 name="Google Shape;38;g1097fd5142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Light">
  <p:cSld name="BLANK Light">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12185468" y="13049794"/>
            <a:ext cx="482400" cy="490500"/>
          </a:xfrm>
          <a:prstGeom prst="rect">
            <a:avLst/>
          </a:prstGeom>
          <a:noFill/>
          <a:ln>
            <a:noFill/>
          </a:ln>
        </p:spPr>
        <p:txBody>
          <a:bodyPr spcFirstLastPara="1" wrap="square" lIns="65300" tIns="65300" rIns="65300" bIns="65300" anchor="t" anchorCtr="0">
            <a:noAutofit/>
          </a:bodyPr>
          <a:lstStyle>
            <a:lvl1pPr marL="0" marR="0" lvl="0" indent="0" algn="l" rtl="0">
              <a:lnSpc>
                <a:spcPct val="100000"/>
              </a:lnSpc>
              <a:spcBef>
                <a:spcPts val="0"/>
              </a:spcBef>
              <a:spcAft>
                <a:spcPts val="0"/>
              </a:spcAft>
              <a:buClr>
                <a:srgbClr val="FFFFFF"/>
              </a:buClr>
              <a:buSzPts val="2400"/>
              <a:buFont typeface="Helvetica Neue"/>
              <a:buNone/>
              <a:defRPr>
                <a:solidFill>
                  <a:srgbClr val="FFFFFF"/>
                </a:solidFill>
                <a:latin typeface="Helvetica Neue"/>
                <a:ea typeface="Helvetica Neue"/>
                <a:cs typeface="Helvetica Neue"/>
                <a:sym typeface="Helvetica Neue"/>
              </a:defRPr>
            </a:lvl1pPr>
            <a:lvl2pPr marL="0" marR="0" lvl="1" indent="0" algn="l" rtl="0">
              <a:lnSpc>
                <a:spcPct val="100000"/>
              </a:lnSpc>
              <a:spcBef>
                <a:spcPts val="0"/>
              </a:spcBef>
              <a:spcAft>
                <a:spcPts val="0"/>
              </a:spcAft>
              <a:buClr>
                <a:srgbClr val="FFFFFF"/>
              </a:buClr>
              <a:buSzPts val="2400"/>
              <a:buFont typeface="Helvetica Neue"/>
              <a:buNone/>
              <a:defRPr>
                <a:solidFill>
                  <a:srgbClr val="FFFFFF"/>
                </a:solidFill>
                <a:latin typeface="Helvetica Neue"/>
                <a:ea typeface="Helvetica Neue"/>
                <a:cs typeface="Helvetica Neue"/>
                <a:sym typeface="Helvetica Neue"/>
              </a:defRPr>
            </a:lvl2pPr>
            <a:lvl3pPr marL="0" marR="0" lvl="2" indent="0" algn="l" rtl="0">
              <a:lnSpc>
                <a:spcPct val="100000"/>
              </a:lnSpc>
              <a:spcBef>
                <a:spcPts val="0"/>
              </a:spcBef>
              <a:spcAft>
                <a:spcPts val="0"/>
              </a:spcAft>
              <a:buClr>
                <a:srgbClr val="FFFFFF"/>
              </a:buClr>
              <a:buSzPts val="2400"/>
              <a:buFont typeface="Helvetica Neue"/>
              <a:buNone/>
              <a:defRPr>
                <a:solidFill>
                  <a:srgbClr val="FFFFFF"/>
                </a:solidFill>
                <a:latin typeface="Helvetica Neue"/>
                <a:ea typeface="Helvetica Neue"/>
                <a:cs typeface="Helvetica Neue"/>
                <a:sym typeface="Helvetica Neue"/>
              </a:defRPr>
            </a:lvl3pPr>
            <a:lvl4pPr marL="0" marR="0" lvl="3" indent="0" algn="l" rtl="0">
              <a:lnSpc>
                <a:spcPct val="100000"/>
              </a:lnSpc>
              <a:spcBef>
                <a:spcPts val="0"/>
              </a:spcBef>
              <a:spcAft>
                <a:spcPts val="0"/>
              </a:spcAft>
              <a:buClr>
                <a:srgbClr val="FFFFFF"/>
              </a:buClr>
              <a:buSzPts val="2400"/>
              <a:buFont typeface="Helvetica Neue"/>
              <a:buNone/>
              <a:defRPr>
                <a:solidFill>
                  <a:srgbClr val="FFFFFF"/>
                </a:solidFill>
                <a:latin typeface="Helvetica Neue"/>
                <a:ea typeface="Helvetica Neue"/>
                <a:cs typeface="Helvetica Neue"/>
                <a:sym typeface="Helvetica Neue"/>
              </a:defRPr>
            </a:lvl4pPr>
            <a:lvl5pPr marL="0" marR="0" lvl="4" indent="0" algn="l" rtl="0">
              <a:lnSpc>
                <a:spcPct val="100000"/>
              </a:lnSpc>
              <a:spcBef>
                <a:spcPts val="0"/>
              </a:spcBef>
              <a:spcAft>
                <a:spcPts val="0"/>
              </a:spcAft>
              <a:buClr>
                <a:srgbClr val="FFFFFF"/>
              </a:buClr>
              <a:buSzPts val="2400"/>
              <a:buFont typeface="Helvetica Neue"/>
              <a:buNone/>
              <a:defRPr>
                <a:solidFill>
                  <a:srgbClr val="FFFFFF"/>
                </a:solidFill>
                <a:latin typeface="Helvetica Neue"/>
                <a:ea typeface="Helvetica Neue"/>
                <a:cs typeface="Helvetica Neue"/>
                <a:sym typeface="Helvetica Neue"/>
              </a:defRPr>
            </a:lvl5pPr>
            <a:lvl6pPr marL="0" marR="0" lvl="5" indent="0" algn="l" rtl="0">
              <a:lnSpc>
                <a:spcPct val="100000"/>
              </a:lnSpc>
              <a:spcBef>
                <a:spcPts val="0"/>
              </a:spcBef>
              <a:spcAft>
                <a:spcPts val="0"/>
              </a:spcAft>
              <a:buClr>
                <a:srgbClr val="FFFFFF"/>
              </a:buClr>
              <a:buSzPts val="2400"/>
              <a:buFont typeface="Helvetica Neue"/>
              <a:buNone/>
              <a:defRPr>
                <a:solidFill>
                  <a:srgbClr val="FFFFFF"/>
                </a:solidFill>
                <a:latin typeface="Helvetica Neue"/>
                <a:ea typeface="Helvetica Neue"/>
                <a:cs typeface="Helvetica Neue"/>
                <a:sym typeface="Helvetica Neue"/>
              </a:defRPr>
            </a:lvl6pPr>
            <a:lvl7pPr marL="0" marR="0" lvl="6" indent="0" algn="l" rtl="0">
              <a:lnSpc>
                <a:spcPct val="100000"/>
              </a:lnSpc>
              <a:spcBef>
                <a:spcPts val="0"/>
              </a:spcBef>
              <a:spcAft>
                <a:spcPts val="0"/>
              </a:spcAft>
              <a:buClr>
                <a:srgbClr val="FFFFFF"/>
              </a:buClr>
              <a:buSzPts val="2400"/>
              <a:buFont typeface="Helvetica Neue"/>
              <a:buNone/>
              <a:defRPr>
                <a:solidFill>
                  <a:srgbClr val="FFFFFF"/>
                </a:solidFill>
                <a:latin typeface="Helvetica Neue"/>
                <a:ea typeface="Helvetica Neue"/>
                <a:cs typeface="Helvetica Neue"/>
                <a:sym typeface="Helvetica Neue"/>
              </a:defRPr>
            </a:lvl7pPr>
            <a:lvl8pPr marL="0" marR="0" lvl="7" indent="0" algn="l" rtl="0">
              <a:lnSpc>
                <a:spcPct val="100000"/>
              </a:lnSpc>
              <a:spcBef>
                <a:spcPts val="0"/>
              </a:spcBef>
              <a:spcAft>
                <a:spcPts val="0"/>
              </a:spcAft>
              <a:buClr>
                <a:srgbClr val="FFFFFF"/>
              </a:buClr>
              <a:buSzPts val="2400"/>
              <a:buFont typeface="Helvetica Neue"/>
              <a:buNone/>
              <a:defRPr>
                <a:solidFill>
                  <a:srgbClr val="FFFFFF"/>
                </a:solidFill>
                <a:latin typeface="Helvetica Neue"/>
                <a:ea typeface="Helvetica Neue"/>
                <a:cs typeface="Helvetica Neue"/>
                <a:sym typeface="Helvetica Neue"/>
              </a:defRPr>
            </a:lvl8pPr>
            <a:lvl9pPr marL="0" marR="0" lvl="8" indent="0" algn="l" rtl="0">
              <a:lnSpc>
                <a:spcPct val="100000"/>
              </a:lnSpc>
              <a:spcBef>
                <a:spcPts val="0"/>
              </a:spcBef>
              <a:spcAft>
                <a:spcPts val="0"/>
              </a:spcAft>
              <a:buClr>
                <a:srgbClr val="FFFFFF"/>
              </a:buClr>
              <a:buSzPts val="2400"/>
              <a:buFont typeface="Helvetica Neue"/>
              <a:buNone/>
              <a:defRPr>
                <a:solidFill>
                  <a:srgbClr val="FFFFFF"/>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solidFill>
                <a:srgbClr val="000000"/>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DETAIL Light">
  <p:cSld name="TEXT DETAIL Light">
    <p:bg>
      <p:bgPr>
        <a:solidFill>
          <a:srgbClr val="FFFFFF"/>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905000" y="1459441"/>
            <a:ext cx="20574000" cy="1269900"/>
          </a:xfrm>
          <a:prstGeom prst="rect">
            <a:avLst/>
          </a:prstGeom>
          <a:noFill/>
          <a:ln>
            <a:noFill/>
          </a:ln>
        </p:spPr>
        <p:txBody>
          <a:bodyPr spcFirstLastPara="1" wrap="square" lIns="52250" tIns="52250" rIns="52250" bIns="52250" anchor="t" anchorCtr="0">
            <a:noAutofit/>
          </a:bodyPr>
          <a:lstStyle>
            <a:lvl1pPr lvl="0" algn="l" rtl="0">
              <a:lnSpc>
                <a:spcPct val="100000"/>
              </a:lnSpc>
              <a:spcBef>
                <a:spcPts val="0"/>
              </a:spcBef>
              <a:spcAft>
                <a:spcPts val="0"/>
              </a:spcAft>
              <a:buClr>
                <a:srgbClr val="424242"/>
              </a:buClr>
              <a:buSzPts val="6000"/>
              <a:buFont typeface="Helvetica Neue"/>
              <a:buNone/>
              <a:defRPr sz="6000">
                <a:solidFill>
                  <a:srgbClr val="424242"/>
                </a:solidFill>
              </a:defRPr>
            </a:lvl1pPr>
            <a:lvl2pPr lvl="1" algn="l" rtl="0">
              <a:lnSpc>
                <a:spcPct val="100000"/>
              </a:lnSpc>
              <a:spcBef>
                <a:spcPts val="0"/>
              </a:spcBef>
              <a:spcAft>
                <a:spcPts val="0"/>
              </a:spcAft>
              <a:buClr>
                <a:srgbClr val="FFFFFF"/>
              </a:buClr>
              <a:buSzPts val="1800"/>
              <a:buNone/>
              <a:defRPr/>
            </a:lvl2pPr>
            <a:lvl3pPr lvl="2" algn="l" rtl="0">
              <a:lnSpc>
                <a:spcPct val="100000"/>
              </a:lnSpc>
              <a:spcBef>
                <a:spcPts val="0"/>
              </a:spcBef>
              <a:spcAft>
                <a:spcPts val="0"/>
              </a:spcAft>
              <a:buClr>
                <a:srgbClr val="FFFFFF"/>
              </a:buClr>
              <a:buSzPts val="1800"/>
              <a:buNone/>
              <a:defRPr/>
            </a:lvl3pPr>
            <a:lvl4pPr lvl="3" algn="l" rtl="0">
              <a:lnSpc>
                <a:spcPct val="100000"/>
              </a:lnSpc>
              <a:spcBef>
                <a:spcPts val="0"/>
              </a:spcBef>
              <a:spcAft>
                <a:spcPts val="0"/>
              </a:spcAft>
              <a:buClr>
                <a:srgbClr val="FFFFFF"/>
              </a:buClr>
              <a:buSzPts val="1800"/>
              <a:buNone/>
              <a:defRPr/>
            </a:lvl4pPr>
            <a:lvl5pPr lvl="4" algn="l" rtl="0">
              <a:lnSpc>
                <a:spcPct val="100000"/>
              </a:lnSpc>
              <a:spcBef>
                <a:spcPts val="0"/>
              </a:spcBef>
              <a:spcAft>
                <a:spcPts val="0"/>
              </a:spcAft>
              <a:buClr>
                <a:srgbClr val="FFFFFF"/>
              </a:buClr>
              <a:buSzPts val="1800"/>
              <a:buNone/>
              <a:defRPr/>
            </a:lvl5pPr>
            <a:lvl6pPr lvl="5" algn="l" rtl="0">
              <a:lnSpc>
                <a:spcPct val="100000"/>
              </a:lnSpc>
              <a:spcBef>
                <a:spcPts val="0"/>
              </a:spcBef>
              <a:spcAft>
                <a:spcPts val="0"/>
              </a:spcAft>
              <a:buClr>
                <a:srgbClr val="FFFFFF"/>
              </a:buClr>
              <a:buSzPts val="1800"/>
              <a:buNone/>
              <a:defRPr/>
            </a:lvl6pPr>
            <a:lvl7pPr lvl="6" algn="l" rtl="0">
              <a:lnSpc>
                <a:spcPct val="100000"/>
              </a:lnSpc>
              <a:spcBef>
                <a:spcPts val="0"/>
              </a:spcBef>
              <a:spcAft>
                <a:spcPts val="0"/>
              </a:spcAft>
              <a:buClr>
                <a:srgbClr val="FFFFFF"/>
              </a:buClr>
              <a:buSzPts val="1800"/>
              <a:buNone/>
              <a:defRPr/>
            </a:lvl7pPr>
            <a:lvl8pPr lvl="7" algn="l" rtl="0">
              <a:lnSpc>
                <a:spcPct val="100000"/>
              </a:lnSpc>
              <a:spcBef>
                <a:spcPts val="0"/>
              </a:spcBef>
              <a:spcAft>
                <a:spcPts val="0"/>
              </a:spcAft>
              <a:buClr>
                <a:srgbClr val="FFFFFF"/>
              </a:buClr>
              <a:buSzPts val="1800"/>
              <a:buNone/>
              <a:defRPr/>
            </a:lvl8pPr>
            <a:lvl9pPr lvl="8" algn="l" rtl="0">
              <a:lnSpc>
                <a:spcPct val="100000"/>
              </a:lnSpc>
              <a:spcBef>
                <a:spcPts val="0"/>
              </a:spcBef>
              <a:spcAft>
                <a:spcPts val="0"/>
              </a:spcAft>
              <a:buClr>
                <a:srgbClr val="FFFFFF"/>
              </a:buClr>
              <a:buSzPts val="1800"/>
              <a:buNone/>
              <a:defRPr/>
            </a:lvl9pPr>
          </a:lstStyle>
          <a:p>
            <a:endParaRPr/>
          </a:p>
        </p:txBody>
      </p:sp>
      <p:sp>
        <p:nvSpPr>
          <p:cNvPr id="13" name="Google Shape;13;p3"/>
          <p:cNvSpPr txBox="1">
            <a:spLocks noGrp="1"/>
          </p:cNvSpPr>
          <p:nvPr>
            <p:ph type="body" idx="1"/>
          </p:nvPr>
        </p:nvSpPr>
        <p:spPr>
          <a:xfrm>
            <a:off x="1905000" y="2377439"/>
            <a:ext cx="21031200" cy="1828800"/>
          </a:xfrm>
          <a:prstGeom prst="rect">
            <a:avLst/>
          </a:prstGeom>
          <a:noFill/>
          <a:ln>
            <a:noFill/>
          </a:ln>
        </p:spPr>
        <p:txBody>
          <a:bodyPr spcFirstLastPara="1" wrap="square" lIns="52250" tIns="52250" rIns="52250" bIns="52250" anchor="t" anchorCtr="0">
            <a:noAutofit/>
          </a:bodyPr>
          <a:lstStyle>
            <a:lvl1pPr marL="457200" lvl="0" indent="-228600" algn="l" rtl="0">
              <a:lnSpc>
                <a:spcPct val="100000"/>
              </a:lnSpc>
              <a:spcBef>
                <a:spcPts val="0"/>
              </a:spcBef>
              <a:spcAft>
                <a:spcPts val="0"/>
              </a:spcAft>
              <a:buClr>
                <a:srgbClr val="424242"/>
              </a:buClr>
              <a:buSzPts val="4000"/>
              <a:buFont typeface="Helvetica Neue Light"/>
              <a:buNone/>
              <a:defRPr>
                <a:solidFill>
                  <a:srgbClr val="424242"/>
                </a:solidFill>
              </a:defRPr>
            </a:lvl1pPr>
            <a:lvl2pPr marL="914400" lvl="1" indent="-228600" algn="l" rtl="0">
              <a:lnSpc>
                <a:spcPct val="100000"/>
              </a:lnSpc>
              <a:spcBef>
                <a:spcPts val="0"/>
              </a:spcBef>
              <a:spcAft>
                <a:spcPts val="0"/>
              </a:spcAft>
              <a:buClr>
                <a:srgbClr val="424242"/>
              </a:buClr>
              <a:buSzPts val="4000"/>
              <a:buFont typeface="Helvetica Neue Light"/>
              <a:buNone/>
              <a:defRPr>
                <a:solidFill>
                  <a:srgbClr val="424242"/>
                </a:solidFill>
              </a:defRPr>
            </a:lvl2pPr>
            <a:lvl3pPr marL="1371600" lvl="2" indent="-228600" algn="l" rtl="0">
              <a:lnSpc>
                <a:spcPct val="100000"/>
              </a:lnSpc>
              <a:spcBef>
                <a:spcPts val="0"/>
              </a:spcBef>
              <a:spcAft>
                <a:spcPts val="0"/>
              </a:spcAft>
              <a:buClr>
                <a:srgbClr val="424242"/>
              </a:buClr>
              <a:buSzPts val="4000"/>
              <a:buFont typeface="Helvetica Neue Light"/>
              <a:buNone/>
              <a:defRPr>
                <a:solidFill>
                  <a:srgbClr val="424242"/>
                </a:solidFill>
              </a:defRPr>
            </a:lvl3pPr>
            <a:lvl4pPr marL="1828800" lvl="3" indent="-228600" algn="l" rtl="0">
              <a:lnSpc>
                <a:spcPct val="100000"/>
              </a:lnSpc>
              <a:spcBef>
                <a:spcPts val="0"/>
              </a:spcBef>
              <a:spcAft>
                <a:spcPts val="0"/>
              </a:spcAft>
              <a:buClr>
                <a:srgbClr val="424242"/>
              </a:buClr>
              <a:buSzPts val="4000"/>
              <a:buFont typeface="Helvetica Neue Light"/>
              <a:buNone/>
              <a:defRPr>
                <a:solidFill>
                  <a:srgbClr val="424242"/>
                </a:solidFill>
              </a:defRPr>
            </a:lvl4pPr>
            <a:lvl5pPr marL="2286000" lvl="4" indent="-228600" algn="l" rtl="0">
              <a:lnSpc>
                <a:spcPct val="100000"/>
              </a:lnSpc>
              <a:spcBef>
                <a:spcPts val="0"/>
              </a:spcBef>
              <a:spcAft>
                <a:spcPts val="0"/>
              </a:spcAft>
              <a:buClr>
                <a:srgbClr val="424242"/>
              </a:buClr>
              <a:buSzPts val="4000"/>
              <a:buFont typeface="Helvetica Neue Light"/>
              <a:buNone/>
              <a:defRPr>
                <a:solidFill>
                  <a:srgbClr val="424242"/>
                </a:solidFill>
              </a:defRPr>
            </a:lvl5pPr>
            <a:lvl6pPr marL="2743200" lvl="5" indent="-228600" algn="l" rtl="0">
              <a:lnSpc>
                <a:spcPct val="100000"/>
              </a:lnSpc>
              <a:spcBef>
                <a:spcPts val="0"/>
              </a:spcBef>
              <a:spcAft>
                <a:spcPts val="0"/>
              </a:spcAft>
              <a:buClr>
                <a:srgbClr val="FFFFFF"/>
              </a:buClr>
              <a:buSzPts val="1800"/>
              <a:buNone/>
              <a:defRPr/>
            </a:lvl6pPr>
            <a:lvl7pPr marL="3200400" lvl="6" indent="-228600" algn="l" rtl="0">
              <a:lnSpc>
                <a:spcPct val="100000"/>
              </a:lnSpc>
              <a:spcBef>
                <a:spcPts val="0"/>
              </a:spcBef>
              <a:spcAft>
                <a:spcPts val="0"/>
              </a:spcAft>
              <a:buClr>
                <a:srgbClr val="FFFFFF"/>
              </a:buClr>
              <a:buSzPts val="1800"/>
              <a:buNone/>
              <a:defRPr/>
            </a:lvl7pPr>
            <a:lvl8pPr marL="3657600" lvl="7" indent="-228600" algn="l" rtl="0">
              <a:lnSpc>
                <a:spcPct val="100000"/>
              </a:lnSpc>
              <a:spcBef>
                <a:spcPts val="0"/>
              </a:spcBef>
              <a:spcAft>
                <a:spcPts val="0"/>
              </a:spcAft>
              <a:buClr>
                <a:srgbClr val="FFFFFF"/>
              </a:buClr>
              <a:buSzPts val="1800"/>
              <a:buNone/>
              <a:defRPr/>
            </a:lvl8pPr>
            <a:lvl9pPr marL="4114800" lvl="8" indent="-228600" algn="l" rtl="0">
              <a:lnSpc>
                <a:spcPct val="100000"/>
              </a:lnSpc>
              <a:spcBef>
                <a:spcPts val="0"/>
              </a:spcBef>
              <a:spcAft>
                <a:spcPts val="0"/>
              </a:spcAft>
              <a:buClr>
                <a:srgbClr val="FFFFFF"/>
              </a:buClr>
              <a:buSzPts val="1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DETAIL Light 1">
  <p:cSld name="TEXT DETAIL Light_1">
    <p:bg>
      <p:bgPr>
        <a:solidFill>
          <a:srgbClr val="FFFFFF"/>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1905000" y="1459441"/>
            <a:ext cx="20574000" cy="1269900"/>
          </a:xfrm>
          <a:prstGeom prst="rect">
            <a:avLst/>
          </a:prstGeom>
          <a:noFill/>
          <a:ln>
            <a:noFill/>
          </a:ln>
        </p:spPr>
        <p:txBody>
          <a:bodyPr spcFirstLastPara="1" wrap="square" lIns="52250" tIns="52250" rIns="52250" bIns="52250" anchor="t" anchorCtr="0">
            <a:noAutofit/>
          </a:bodyPr>
          <a:lstStyle>
            <a:lvl1pPr lvl="0" algn="l" rtl="0">
              <a:lnSpc>
                <a:spcPct val="100000"/>
              </a:lnSpc>
              <a:spcBef>
                <a:spcPts val="0"/>
              </a:spcBef>
              <a:spcAft>
                <a:spcPts val="0"/>
              </a:spcAft>
              <a:buClr>
                <a:srgbClr val="424242"/>
              </a:buClr>
              <a:buSzPts val="6000"/>
              <a:buFont typeface="Helvetica Neue"/>
              <a:buNone/>
              <a:defRPr sz="6000">
                <a:solidFill>
                  <a:srgbClr val="424242"/>
                </a:solidFill>
              </a:defRPr>
            </a:lvl1pPr>
            <a:lvl2pPr lvl="1" algn="l" rtl="0">
              <a:lnSpc>
                <a:spcPct val="100000"/>
              </a:lnSpc>
              <a:spcBef>
                <a:spcPts val="0"/>
              </a:spcBef>
              <a:spcAft>
                <a:spcPts val="0"/>
              </a:spcAft>
              <a:buClr>
                <a:srgbClr val="FFFFFF"/>
              </a:buClr>
              <a:buSzPts val="6000"/>
              <a:buNone/>
              <a:defRPr sz="6000"/>
            </a:lvl2pPr>
            <a:lvl3pPr lvl="2" algn="l" rtl="0">
              <a:lnSpc>
                <a:spcPct val="100000"/>
              </a:lnSpc>
              <a:spcBef>
                <a:spcPts val="0"/>
              </a:spcBef>
              <a:spcAft>
                <a:spcPts val="0"/>
              </a:spcAft>
              <a:buClr>
                <a:srgbClr val="FFFFFF"/>
              </a:buClr>
              <a:buSzPts val="6000"/>
              <a:buNone/>
              <a:defRPr sz="6000"/>
            </a:lvl3pPr>
            <a:lvl4pPr lvl="3" algn="l" rtl="0">
              <a:lnSpc>
                <a:spcPct val="100000"/>
              </a:lnSpc>
              <a:spcBef>
                <a:spcPts val="0"/>
              </a:spcBef>
              <a:spcAft>
                <a:spcPts val="0"/>
              </a:spcAft>
              <a:buClr>
                <a:srgbClr val="FFFFFF"/>
              </a:buClr>
              <a:buSzPts val="6000"/>
              <a:buNone/>
              <a:defRPr sz="6000"/>
            </a:lvl4pPr>
            <a:lvl5pPr lvl="4" algn="l" rtl="0">
              <a:lnSpc>
                <a:spcPct val="100000"/>
              </a:lnSpc>
              <a:spcBef>
                <a:spcPts val="0"/>
              </a:spcBef>
              <a:spcAft>
                <a:spcPts val="0"/>
              </a:spcAft>
              <a:buClr>
                <a:srgbClr val="FFFFFF"/>
              </a:buClr>
              <a:buSzPts val="6000"/>
              <a:buNone/>
              <a:defRPr sz="6000"/>
            </a:lvl5pPr>
            <a:lvl6pPr lvl="5" algn="l" rtl="0">
              <a:lnSpc>
                <a:spcPct val="100000"/>
              </a:lnSpc>
              <a:spcBef>
                <a:spcPts val="0"/>
              </a:spcBef>
              <a:spcAft>
                <a:spcPts val="0"/>
              </a:spcAft>
              <a:buClr>
                <a:srgbClr val="FFFFFF"/>
              </a:buClr>
              <a:buSzPts val="6000"/>
              <a:buNone/>
              <a:defRPr sz="6000"/>
            </a:lvl6pPr>
            <a:lvl7pPr lvl="6" algn="l" rtl="0">
              <a:lnSpc>
                <a:spcPct val="100000"/>
              </a:lnSpc>
              <a:spcBef>
                <a:spcPts val="0"/>
              </a:spcBef>
              <a:spcAft>
                <a:spcPts val="0"/>
              </a:spcAft>
              <a:buClr>
                <a:srgbClr val="FFFFFF"/>
              </a:buClr>
              <a:buSzPts val="6000"/>
              <a:buNone/>
              <a:defRPr sz="6000"/>
            </a:lvl7pPr>
            <a:lvl8pPr lvl="7" algn="l" rtl="0">
              <a:lnSpc>
                <a:spcPct val="100000"/>
              </a:lnSpc>
              <a:spcBef>
                <a:spcPts val="0"/>
              </a:spcBef>
              <a:spcAft>
                <a:spcPts val="0"/>
              </a:spcAft>
              <a:buClr>
                <a:srgbClr val="FFFFFF"/>
              </a:buClr>
              <a:buSzPts val="6000"/>
              <a:buNone/>
              <a:defRPr sz="6000"/>
            </a:lvl8pPr>
            <a:lvl9pPr lvl="8" algn="l" rtl="0">
              <a:lnSpc>
                <a:spcPct val="100000"/>
              </a:lnSpc>
              <a:spcBef>
                <a:spcPts val="0"/>
              </a:spcBef>
              <a:spcAft>
                <a:spcPts val="0"/>
              </a:spcAft>
              <a:buClr>
                <a:srgbClr val="FFFFFF"/>
              </a:buClr>
              <a:buSzPts val="6000"/>
              <a:buNone/>
              <a:defRPr sz="6000"/>
            </a:lvl9pPr>
          </a:lstStyle>
          <a:p>
            <a:endParaRPr/>
          </a:p>
        </p:txBody>
      </p:sp>
      <p:sp>
        <p:nvSpPr>
          <p:cNvPr id="16" name="Google Shape;16;p4"/>
          <p:cNvSpPr txBox="1">
            <a:spLocks noGrp="1"/>
          </p:cNvSpPr>
          <p:nvPr>
            <p:ph type="body" idx="1"/>
          </p:nvPr>
        </p:nvSpPr>
        <p:spPr>
          <a:xfrm>
            <a:off x="1905000" y="2377439"/>
            <a:ext cx="21031200" cy="1828800"/>
          </a:xfrm>
          <a:prstGeom prst="rect">
            <a:avLst/>
          </a:prstGeom>
          <a:noFill/>
          <a:ln>
            <a:noFill/>
          </a:ln>
        </p:spPr>
        <p:txBody>
          <a:bodyPr spcFirstLastPara="1" wrap="square" lIns="52250" tIns="52250" rIns="52250" bIns="52250" anchor="t" anchorCtr="0">
            <a:noAutofit/>
          </a:bodyPr>
          <a:lstStyle>
            <a:lvl1pPr marL="457200" lvl="0" indent="-228600" algn="l" rtl="0">
              <a:lnSpc>
                <a:spcPct val="100000"/>
              </a:lnSpc>
              <a:spcBef>
                <a:spcPts val="0"/>
              </a:spcBef>
              <a:spcAft>
                <a:spcPts val="0"/>
              </a:spcAft>
              <a:buClr>
                <a:srgbClr val="424242"/>
              </a:buClr>
              <a:buSzPts val="4000"/>
              <a:buFont typeface="Helvetica Neue Light"/>
              <a:buNone/>
              <a:defRPr>
                <a:solidFill>
                  <a:srgbClr val="424242"/>
                </a:solidFill>
              </a:defRPr>
            </a:lvl1pPr>
            <a:lvl2pPr marL="914400" lvl="1" indent="-228600" algn="l" rtl="0">
              <a:lnSpc>
                <a:spcPct val="100000"/>
              </a:lnSpc>
              <a:spcBef>
                <a:spcPts val="0"/>
              </a:spcBef>
              <a:spcAft>
                <a:spcPts val="0"/>
              </a:spcAft>
              <a:buClr>
                <a:srgbClr val="424242"/>
              </a:buClr>
              <a:buSzPts val="4000"/>
              <a:buFont typeface="Helvetica Neue Light"/>
              <a:buNone/>
              <a:defRPr>
                <a:solidFill>
                  <a:srgbClr val="424242"/>
                </a:solidFill>
              </a:defRPr>
            </a:lvl2pPr>
            <a:lvl3pPr marL="1371600" lvl="2" indent="-228600" algn="l" rtl="0">
              <a:lnSpc>
                <a:spcPct val="100000"/>
              </a:lnSpc>
              <a:spcBef>
                <a:spcPts val="0"/>
              </a:spcBef>
              <a:spcAft>
                <a:spcPts val="0"/>
              </a:spcAft>
              <a:buClr>
                <a:srgbClr val="424242"/>
              </a:buClr>
              <a:buSzPts val="4000"/>
              <a:buFont typeface="Helvetica Neue Light"/>
              <a:buNone/>
              <a:defRPr>
                <a:solidFill>
                  <a:srgbClr val="424242"/>
                </a:solidFill>
              </a:defRPr>
            </a:lvl3pPr>
            <a:lvl4pPr marL="1828800" lvl="3" indent="-228600" algn="l" rtl="0">
              <a:lnSpc>
                <a:spcPct val="100000"/>
              </a:lnSpc>
              <a:spcBef>
                <a:spcPts val="0"/>
              </a:spcBef>
              <a:spcAft>
                <a:spcPts val="0"/>
              </a:spcAft>
              <a:buClr>
                <a:srgbClr val="424242"/>
              </a:buClr>
              <a:buSzPts val="4000"/>
              <a:buFont typeface="Helvetica Neue Light"/>
              <a:buNone/>
              <a:defRPr>
                <a:solidFill>
                  <a:srgbClr val="424242"/>
                </a:solidFill>
              </a:defRPr>
            </a:lvl4pPr>
            <a:lvl5pPr marL="2286000" lvl="4" indent="-228600" algn="l" rtl="0">
              <a:lnSpc>
                <a:spcPct val="100000"/>
              </a:lnSpc>
              <a:spcBef>
                <a:spcPts val="0"/>
              </a:spcBef>
              <a:spcAft>
                <a:spcPts val="0"/>
              </a:spcAft>
              <a:buClr>
                <a:srgbClr val="424242"/>
              </a:buClr>
              <a:buSzPts val="4000"/>
              <a:buFont typeface="Helvetica Neue Light"/>
              <a:buNone/>
              <a:defRPr>
                <a:solidFill>
                  <a:srgbClr val="424242"/>
                </a:solidFill>
              </a:defRPr>
            </a:lvl5pPr>
            <a:lvl6pPr marL="2743200" lvl="5" indent="-228600" algn="l" rtl="0">
              <a:lnSpc>
                <a:spcPct val="100000"/>
              </a:lnSpc>
              <a:spcBef>
                <a:spcPts val="0"/>
              </a:spcBef>
              <a:spcAft>
                <a:spcPts val="0"/>
              </a:spcAft>
              <a:buClr>
                <a:srgbClr val="FFFFFF"/>
              </a:buClr>
              <a:buSzPts val="1800"/>
              <a:buNone/>
              <a:defRPr/>
            </a:lvl6pPr>
            <a:lvl7pPr marL="3200400" lvl="6" indent="-228600" algn="l" rtl="0">
              <a:lnSpc>
                <a:spcPct val="100000"/>
              </a:lnSpc>
              <a:spcBef>
                <a:spcPts val="0"/>
              </a:spcBef>
              <a:spcAft>
                <a:spcPts val="0"/>
              </a:spcAft>
              <a:buClr>
                <a:srgbClr val="FFFFFF"/>
              </a:buClr>
              <a:buSzPts val="1800"/>
              <a:buNone/>
              <a:defRPr/>
            </a:lvl7pPr>
            <a:lvl8pPr marL="3657600" lvl="7" indent="-228600" algn="l" rtl="0">
              <a:lnSpc>
                <a:spcPct val="100000"/>
              </a:lnSpc>
              <a:spcBef>
                <a:spcPts val="0"/>
              </a:spcBef>
              <a:spcAft>
                <a:spcPts val="0"/>
              </a:spcAft>
              <a:buClr>
                <a:srgbClr val="FFFFFF"/>
              </a:buClr>
              <a:buSzPts val="1800"/>
              <a:buNone/>
              <a:defRPr/>
            </a:lvl8pPr>
            <a:lvl9pPr marL="4114800" lvl="8" indent="-228600" algn="l" rtl="0">
              <a:lnSpc>
                <a:spcPct val="100000"/>
              </a:lnSpc>
              <a:spcBef>
                <a:spcPts val="0"/>
              </a:spcBef>
              <a:spcAft>
                <a:spcPts val="0"/>
              </a:spcAft>
              <a:buClr>
                <a:srgbClr val="FFFFFF"/>
              </a:buClr>
              <a:buSzPts val="1800"/>
              <a:buNone/>
              <a:defRPr/>
            </a:lvl9pPr>
          </a:lstStyle>
          <a:p>
            <a:endParaRPr/>
          </a:p>
        </p:txBody>
      </p:sp>
      <p:grpSp>
        <p:nvGrpSpPr>
          <p:cNvPr id="17" name="Google Shape;17;p4"/>
          <p:cNvGrpSpPr/>
          <p:nvPr/>
        </p:nvGrpSpPr>
        <p:grpSpPr>
          <a:xfrm>
            <a:off x="21945597" y="12911328"/>
            <a:ext cx="2259303" cy="610938"/>
            <a:chOff x="21945597" y="12911328"/>
            <a:chExt cx="2259303" cy="610938"/>
          </a:xfrm>
        </p:grpSpPr>
        <p:grpSp>
          <p:nvGrpSpPr>
            <p:cNvPr id="18" name="Google Shape;18;p4"/>
            <p:cNvGrpSpPr/>
            <p:nvPr/>
          </p:nvGrpSpPr>
          <p:grpSpPr>
            <a:xfrm>
              <a:off x="21945597" y="13030200"/>
              <a:ext cx="387849" cy="472896"/>
              <a:chOff x="0" y="0"/>
              <a:chExt cx="387849" cy="472896"/>
            </a:xfrm>
          </p:grpSpPr>
          <p:sp>
            <p:nvSpPr>
              <p:cNvPr id="19" name="Google Shape;19;p4"/>
              <p:cNvSpPr/>
              <p:nvPr/>
            </p:nvSpPr>
            <p:spPr>
              <a:xfrm>
                <a:off x="9238" y="30230"/>
                <a:ext cx="346788" cy="435564"/>
              </a:xfrm>
              <a:custGeom>
                <a:avLst/>
                <a:gdLst/>
                <a:ahLst/>
                <a:cxnLst/>
                <a:rect l="l" t="t" r="r" b="b"/>
                <a:pathLst>
                  <a:path w="21600" h="21600" extrusionOk="0">
                    <a:moveTo>
                      <a:pt x="0" y="74"/>
                    </a:moveTo>
                    <a:lnTo>
                      <a:pt x="21499" y="0"/>
                    </a:lnTo>
                    <a:lnTo>
                      <a:pt x="21600" y="14167"/>
                    </a:lnTo>
                    <a:lnTo>
                      <a:pt x="11427" y="21600"/>
                    </a:lnTo>
                    <a:lnTo>
                      <a:pt x="261" y="14405"/>
                    </a:lnTo>
                    <a:lnTo>
                      <a:pt x="0" y="74"/>
                    </a:lnTo>
                    <a:close/>
                  </a:path>
                </a:pathLst>
              </a:custGeom>
              <a:solidFill>
                <a:srgbClr val="FFFFFF"/>
              </a:solidFill>
              <a:ln>
                <a:noFill/>
              </a:ln>
            </p:spPr>
            <p:txBody>
              <a:bodyPr spcFirstLastPara="1" wrap="square" lIns="52250" tIns="52250" rIns="52250" bIns="52250" anchor="ctr" anchorCtr="0">
                <a:noAutofit/>
              </a:bodyPr>
              <a:lstStyle/>
              <a:p>
                <a:pPr marL="805180" marR="0" lvl="0" indent="-325120" algn="ctr" rtl="0">
                  <a:lnSpc>
                    <a:spcPct val="100000"/>
                  </a:lnSpc>
                  <a:spcBef>
                    <a:spcPts val="0"/>
                  </a:spcBef>
                  <a:spcAft>
                    <a:spcPts val="0"/>
                  </a:spcAft>
                  <a:buClr>
                    <a:srgbClr val="FFFFFF"/>
                  </a:buClr>
                  <a:buSzPts val="256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pic>
            <p:nvPicPr>
              <p:cNvPr id="20" name="Google Shape;20;p4" descr="harrisLOGO_DARKBACKGROUND.png"/>
              <p:cNvPicPr preferRelativeResize="0"/>
              <p:nvPr/>
            </p:nvPicPr>
            <p:blipFill rotWithShape="1">
              <a:blip r:embed="rId2">
                <a:alphaModFix/>
              </a:blip>
              <a:srcRect r="88431"/>
              <a:stretch/>
            </p:blipFill>
            <p:spPr>
              <a:xfrm>
                <a:off x="0" y="0"/>
                <a:ext cx="387849" cy="472896"/>
              </a:xfrm>
              <a:prstGeom prst="rect">
                <a:avLst/>
              </a:prstGeom>
              <a:noFill/>
              <a:ln>
                <a:noFill/>
              </a:ln>
            </p:spPr>
          </p:pic>
        </p:grpSp>
        <p:pic>
          <p:nvPicPr>
            <p:cNvPr id="21" name="Google Shape;21;p4" descr="LOGO-WORDS.png"/>
            <p:cNvPicPr preferRelativeResize="0"/>
            <p:nvPr/>
          </p:nvPicPr>
          <p:blipFill rotWithShape="1">
            <a:blip r:embed="rId3">
              <a:alphaModFix/>
            </a:blip>
            <a:srcRect b="71008"/>
            <a:stretch/>
          </p:blipFill>
          <p:spPr>
            <a:xfrm>
              <a:off x="22323549" y="13173559"/>
              <a:ext cx="1379818" cy="348708"/>
            </a:xfrm>
            <a:prstGeom prst="rect">
              <a:avLst/>
            </a:prstGeom>
            <a:noFill/>
            <a:ln>
              <a:noFill/>
            </a:ln>
          </p:spPr>
        </p:pic>
        <p:sp>
          <p:nvSpPr>
            <p:cNvPr id="22" name="Google Shape;22;p4"/>
            <p:cNvSpPr txBox="1"/>
            <p:nvPr/>
          </p:nvSpPr>
          <p:spPr>
            <a:xfrm>
              <a:off x="22250400" y="12911328"/>
              <a:ext cx="19545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Helvetica Neue"/>
                  <a:ea typeface="Helvetica Neue"/>
                  <a:cs typeface="Helvetica Neue"/>
                  <a:sym typeface="Helvetica Neue"/>
                </a:rPr>
                <a:t>HARRIS SCHOOL</a:t>
              </a:r>
              <a:endParaRPr sz="1100"/>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71600" y="1005839"/>
            <a:ext cx="21640800" cy="1269900"/>
          </a:xfrm>
          <a:prstGeom prst="rect">
            <a:avLst/>
          </a:prstGeom>
          <a:noFill/>
          <a:ln>
            <a:noFill/>
          </a:ln>
        </p:spPr>
        <p:txBody>
          <a:bodyPr spcFirstLastPara="1" wrap="square" lIns="52250" tIns="52250" rIns="52250" bIns="52250" anchor="t" anchorCtr="0">
            <a:noAutofit/>
          </a:bodyPr>
          <a:lstStyle>
            <a:lvl1pPr marR="0" lvl="0" algn="l" rtl="0">
              <a:lnSpc>
                <a:spcPct val="100000"/>
              </a:lnSpc>
              <a:spcBef>
                <a:spcPts val="0"/>
              </a:spcBef>
              <a:spcAft>
                <a:spcPts val="0"/>
              </a:spcAft>
              <a:buClr>
                <a:srgbClr val="434343"/>
              </a:buClr>
              <a:buSzPts val="8000"/>
              <a:buFont typeface="Helvetica Neue"/>
              <a:buNone/>
              <a:defRPr sz="8000" b="1" i="0" u="none" strike="noStrike" cap="none">
                <a:solidFill>
                  <a:srgbClr val="434343"/>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434343"/>
              </a:buClr>
              <a:buSzPts val="8000"/>
              <a:buFont typeface="Helvetica Neue"/>
              <a:buNone/>
              <a:defRPr sz="8000" b="1" i="0" u="none" strike="noStrike" cap="none">
                <a:solidFill>
                  <a:srgbClr val="434343"/>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434343"/>
              </a:buClr>
              <a:buSzPts val="8000"/>
              <a:buFont typeface="Helvetica Neue"/>
              <a:buNone/>
              <a:defRPr sz="8000" b="1" i="0" u="none" strike="noStrike" cap="none">
                <a:solidFill>
                  <a:srgbClr val="434343"/>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434343"/>
              </a:buClr>
              <a:buSzPts val="8000"/>
              <a:buFont typeface="Helvetica Neue"/>
              <a:buNone/>
              <a:defRPr sz="8000" b="1" i="0" u="none" strike="noStrike" cap="none">
                <a:solidFill>
                  <a:srgbClr val="434343"/>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434343"/>
              </a:buClr>
              <a:buSzPts val="8000"/>
              <a:buFont typeface="Helvetica Neue"/>
              <a:buNone/>
              <a:defRPr sz="8000" b="1" i="0" u="none" strike="noStrike" cap="none">
                <a:solidFill>
                  <a:srgbClr val="434343"/>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434343"/>
              </a:buClr>
              <a:buSzPts val="8000"/>
              <a:buFont typeface="Helvetica Neue"/>
              <a:buNone/>
              <a:defRPr sz="8000" b="1" i="0" u="none" strike="noStrike" cap="none">
                <a:solidFill>
                  <a:srgbClr val="434343"/>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434343"/>
              </a:buClr>
              <a:buSzPts val="8000"/>
              <a:buFont typeface="Helvetica Neue"/>
              <a:buNone/>
              <a:defRPr sz="8000" b="1" i="0" u="none" strike="noStrike" cap="none">
                <a:solidFill>
                  <a:srgbClr val="434343"/>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434343"/>
              </a:buClr>
              <a:buSzPts val="8000"/>
              <a:buFont typeface="Helvetica Neue"/>
              <a:buNone/>
              <a:defRPr sz="8000" b="1" i="0" u="none" strike="noStrike" cap="none">
                <a:solidFill>
                  <a:srgbClr val="434343"/>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434343"/>
              </a:buClr>
              <a:buSzPts val="8000"/>
              <a:buFont typeface="Helvetica Neue"/>
              <a:buNone/>
              <a:defRPr sz="8000" b="1" i="0" u="none" strike="noStrike" cap="none">
                <a:solidFill>
                  <a:srgbClr val="434343"/>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1371600" y="2286000"/>
            <a:ext cx="21640800" cy="1828800"/>
          </a:xfrm>
          <a:prstGeom prst="rect">
            <a:avLst/>
          </a:prstGeom>
          <a:noFill/>
          <a:ln>
            <a:noFill/>
          </a:ln>
        </p:spPr>
        <p:txBody>
          <a:bodyPr spcFirstLastPara="1" wrap="square" lIns="52250" tIns="52250" rIns="52250" bIns="52250" anchor="t" anchorCtr="0">
            <a:noAutofit/>
          </a:bodyPr>
          <a:lstStyle>
            <a:lvl1pPr marL="457200" marR="0" lvl="0" indent="-228600" algn="l" rtl="0">
              <a:lnSpc>
                <a:spcPct val="100000"/>
              </a:lnSpc>
              <a:spcBef>
                <a:spcPts val="0"/>
              </a:spcBef>
              <a:spcAft>
                <a:spcPts val="0"/>
              </a:spcAft>
              <a:buClr>
                <a:srgbClr val="434343"/>
              </a:buClr>
              <a:buSzPts val="3600"/>
              <a:buFont typeface="Helvetica Neue"/>
              <a:buNone/>
              <a:defRPr sz="3600" i="0" u="none" strike="noStrike" cap="none">
                <a:solidFill>
                  <a:srgbClr val="434343"/>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434343"/>
              </a:buClr>
              <a:buSzPts val="3600"/>
              <a:buFont typeface="Helvetica Neue"/>
              <a:buNone/>
              <a:defRPr sz="3600" i="0" u="none" strike="noStrike" cap="none">
                <a:solidFill>
                  <a:srgbClr val="434343"/>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434343"/>
              </a:buClr>
              <a:buSzPts val="3600"/>
              <a:buFont typeface="Helvetica Neue"/>
              <a:buNone/>
              <a:defRPr sz="3600" i="0" u="none" strike="noStrike" cap="none">
                <a:solidFill>
                  <a:srgbClr val="434343"/>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434343"/>
              </a:buClr>
              <a:buSzPts val="3600"/>
              <a:buFont typeface="Helvetica Neue"/>
              <a:buNone/>
              <a:defRPr sz="3600" i="0" u="none" strike="noStrike" cap="none">
                <a:solidFill>
                  <a:srgbClr val="434343"/>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434343"/>
              </a:buClr>
              <a:buSzPts val="3600"/>
              <a:buFont typeface="Helvetica Neue"/>
              <a:buNone/>
              <a:defRPr sz="3600" i="0" u="none" strike="noStrike" cap="none">
                <a:solidFill>
                  <a:srgbClr val="434343"/>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434343"/>
              </a:buClr>
              <a:buSzPts val="3600"/>
              <a:buFont typeface="Helvetica Neue"/>
              <a:buNone/>
              <a:defRPr sz="3600" i="0" u="none" strike="noStrike" cap="none">
                <a:solidFill>
                  <a:srgbClr val="434343"/>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434343"/>
              </a:buClr>
              <a:buSzPts val="3600"/>
              <a:buFont typeface="Helvetica Neue"/>
              <a:buNone/>
              <a:defRPr sz="3600" i="0" u="none" strike="noStrike" cap="none">
                <a:solidFill>
                  <a:srgbClr val="434343"/>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434343"/>
              </a:buClr>
              <a:buSzPts val="3600"/>
              <a:buFont typeface="Helvetica Neue"/>
              <a:buNone/>
              <a:defRPr sz="3600" i="0" u="none" strike="noStrike" cap="none">
                <a:solidFill>
                  <a:srgbClr val="434343"/>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434343"/>
              </a:buClr>
              <a:buSzPts val="3600"/>
              <a:buFont typeface="Helvetica Neue"/>
              <a:buNone/>
              <a:defRPr sz="3600" i="0" u="none" strike="noStrike" cap="none">
                <a:solidFill>
                  <a:srgbClr val="434343"/>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61404" y="13049794"/>
            <a:ext cx="448200" cy="486300"/>
          </a:xfrm>
          <a:prstGeom prst="rect">
            <a:avLst/>
          </a:prstGeom>
          <a:noFill/>
          <a:ln>
            <a:noFill/>
          </a:ln>
        </p:spPr>
        <p:txBody>
          <a:bodyPr spcFirstLastPara="1" wrap="square" lIns="65300" tIns="65300" rIns="65300" bIns="65300" anchor="t" anchorCtr="0">
            <a:noAutofit/>
          </a:bodyPr>
          <a:lstStyle>
            <a:lvl1pPr marL="0" marR="0" lvl="0"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1905000" y="1459441"/>
            <a:ext cx="20574000" cy="1269900"/>
          </a:xfrm>
          <a:prstGeom prst="rect">
            <a:avLst/>
          </a:prstGeom>
        </p:spPr>
        <p:txBody>
          <a:bodyPr spcFirstLastPara="1" wrap="square" lIns="52250" tIns="52250" rIns="52250" bIns="52250" anchor="t" anchorCtr="0">
            <a:noAutofit/>
          </a:bodyPr>
          <a:lstStyle/>
          <a:p>
            <a:pPr marL="0" lvl="0" indent="0" algn="l" rtl="0">
              <a:lnSpc>
                <a:spcPct val="115000"/>
              </a:lnSpc>
              <a:spcBef>
                <a:spcPts val="1000"/>
              </a:spcBef>
              <a:spcAft>
                <a:spcPts val="1000"/>
              </a:spcAft>
              <a:buNone/>
            </a:pPr>
            <a:r>
              <a:rPr lang="en-US" sz="5000">
                <a:solidFill>
                  <a:schemeClr val="dk1"/>
                </a:solidFill>
              </a:rPr>
              <a:t>Irish History Podcast Project (Phase 1): Plan</a:t>
            </a:r>
            <a:endParaRPr sz="5000"/>
          </a:p>
        </p:txBody>
      </p:sp>
      <p:sp>
        <p:nvSpPr>
          <p:cNvPr id="28" name="Google Shape;28;p5"/>
          <p:cNvSpPr txBox="1">
            <a:spLocks noGrp="1"/>
          </p:cNvSpPr>
          <p:nvPr>
            <p:ph type="body" idx="1"/>
          </p:nvPr>
        </p:nvSpPr>
        <p:spPr>
          <a:xfrm>
            <a:off x="1905000" y="2377439"/>
            <a:ext cx="21031200" cy="1828800"/>
          </a:xfrm>
          <a:prstGeom prst="rect">
            <a:avLst/>
          </a:prstGeom>
        </p:spPr>
        <p:txBody>
          <a:bodyPr spcFirstLastPara="1" wrap="square" lIns="52250" tIns="52250" rIns="52250" bIns="52250" anchor="t" anchorCtr="0">
            <a:noAutofit/>
          </a:bodyPr>
          <a:lstStyle/>
          <a:p>
            <a:pPr marL="0" lvl="0" indent="0" algn="l" rtl="0">
              <a:spcBef>
                <a:spcPts val="0"/>
              </a:spcBef>
              <a:spcAft>
                <a:spcPts val="0"/>
              </a:spcAft>
              <a:buNone/>
            </a:pPr>
            <a:r>
              <a:rPr lang="en-US" sz="3400">
                <a:solidFill>
                  <a:srgbClr val="000000"/>
                </a:solidFill>
              </a:rPr>
              <a:t>Use the template in this document your Plan for </a:t>
            </a:r>
            <a:r>
              <a:rPr lang="en-US" sz="3400">
                <a:solidFill>
                  <a:schemeClr val="dk1"/>
                </a:solidFill>
              </a:rPr>
              <a:t>a robust, well-organized data analysis project </a:t>
            </a:r>
            <a:r>
              <a:rPr lang="en-US" sz="3400">
                <a:solidFill>
                  <a:srgbClr val="000000"/>
                </a:solidFill>
              </a:rPr>
              <a:t>as you prepare to address the </a:t>
            </a:r>
            <a:r>
              <a:rPr lang="en-US" sz="3400" i="1">
                <a:solidFill>
                  <a:srgbClr val="000000"/>
                </a:solidFill>
              </a:rPr>
              <a:t>Irish History Podcast</a:t>
            </a:r>
            <a:r>
              <a:rPr lang="en-US" sz="3400">
                <a:solidFill>
                  <a:srgbClr val="000000"/>
                </a:solidFill>
              </a:rPr>
              <a:t>’s challenge. </a:t>
            </a:r>
            <a:endParaRPr sz="3400">
              <a:solidFill>
                <a:srgbClr val="000000"/>
              </a:solidFill>
            </a:endParaRPr>
          </a:p>
        </p:txBody>
      </p:sp>
      <p:sp>
        <p:nvSpPr>
          <p:cNvPr id="29" name="Google Shape;29;p5"/>
          <p:cNvSpPr/>
          <p:nvPr/>
        </p:nvSpPr>
        <p:spPr>
          <a:xfrm>
            <a:off x="1905000" y="4751900"/>
            <a:ext cx="20574000" cy="18288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chemeClr val="bg1"/>
                </a:solidFill>
                <a:latin typeface="Helvetica Neue"/>
                <a:ea typeface="Helvetica Neue"/>
                <a:cs typeface="Helvetica Neue"/>
                <a:sym typeface="Helvetica Neue"/>
              </a:rPr>
              <a:t>Swathi Ganesan</a:t>
            </a:r>
            <a:endParaRPr sz="4000" dirty="0">
              <a:solidFill>
                <a:schemeClr val="bg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905000" y="1459441"/>
            <a:ext cx="20574000" cy="1269900"/>
          </a:xfrm>
          <a:prstGeom prst="rect">
            <a:avLst/>
          </a:prstGeom>
        </p:spPr>
        <p:txBody>
          <a:bodyPr spcFirstLastPara="1" wrap="square" lIns="52250" tIns="52250" rIns="52250" bIns="52250" anchor="t" anchorCtr="0">
            <a:noAutofit/>
          </a:bodyPr>
          <a:lstStyle/>
          <a:p>
            <a:pPr marL="0" lvl="0" indent="0" algn="l" rtl="0">
              <a:lnSpc>
                <a:spcPct val="115000"/>
              </a:lnSpc>
              <a:spcBef>
                <a:spcPts val="1000"/>
              </a:spcBef>
              <a:spcAft>
                <a:spcPts val="1000"/>
              </a:spcAft>
              <a:buNone/>
            </a:pPr>
            <a:r>
              <a:rPr lang="en-US" sz="5000">
                <a:solidFill>
                  <a:schemeClr val="dk1"/>
                </a:solidFill>
              </a:rPr>
              <a:t>Irish History Podcast Project (Phase 1): Requirements</a:t>
            </a:r>
            <a:endParaRPr sz="5000"/>
          </a:p>
        </p:txBody>
      </p:sp>
      <p:sp>
        <p:nvSpPr>
          <p:cNvPr id="35" name="Google Shape;35;p6"/>
          <p:cNvSpPr txBox="1">
            <a:spLocks noGrp="1"/>
          </p:cNvSpPr>
          <p:nvPr>
            <p:ph type="body" idx="1"/>
          </p:nvPr>
        </p:nvSpPr>
        <p:spPr>
          <a:xfrm>
            <a:off x="1905000" y="2377439"/>
            <a:ext cx="21031200" cy="1828800"/>
          </a:xfrm>
          <a:prstGeom prst="rect">
            <a:avLst/>
          </a:prstGeom>
        </p:spPr>
        <p:txBody>
          <a:bodyPr spcFirstLastPara="1" wrap="square" lIns="52250" tIns="52250" rIns="52250" bIns="52250" anchor="t" anchorCtr="0">
            <a:noAutofit/>
          </a:bodyPr>
          <a:lstStyle/>
          <a:p>
            <a:pPr marL="0" lvl="0" indent="0" algn="l" rtl="0">
              <a:spcBef>
                <a:spcPts val="0"/>
              </a:spcBef>
              <a:spcAft>
                <a:spcPts val="0"/>
              </a:spcAft>
              <a:buNone/>
            </a:pPr>
            <a:r>
              <a:rPr lang="en-US" sz="3400">
                <a:solidFill>
                  <a:srgbClr val="000000"/>
                </a:solidFill>
              </a:rPr>
              <a:t>Your Plan must include the following elements (which are all included in the template):</a:t>
            </a:r>
            <a:endParaRPr sz="3400">
              <a:solidFill>
                <a:srgbClr val="000000"/>
              </a:solidFill>
            </a:endParaRPr>
          </a:p>
          <a:p>
            <a:pPr marL="0" lvl="0" indent="0" algn="l" rtl="0">
              <a:spcBef>
                <a:spcPts val="0"/>
              </a:spcBef>
              <a:spcAft>
                <a:spcPts val="0"/>
              </a:spcAft>
              <a:buNone/>
            </a:pPr>
            <a:endParaRPr sz="3400">
              <a:solidFill>
                <a:srgbClr val="000000"/>
              </a:solidFill>
            </a:endParaRPr>
          </a:p>
          <a:p>
            <a:pPr marL="0" lvl="0" indent="0" algn="l" rtl="0">
              <a:spcBef>
                <a:spcPts val="0"/>
              </a:spcBef>
              <a:spcAft>
                <a:spcPts val="0"/>
              </a:spcAft>
              <a:buNone/>
            </a:pPr>
            <a:endParaRPr sz="3400">
              <a:solidFill>
                <a:srgbClr val="000000"/>
              </a:solidFill>
            </a:endParaRPr>
          </a:p>
          <a:p>
            <a:pPr marL="457200" lvl="0" indent="0" algn="l" rtl="0">
              <a:spcBef>
                <a:spcPts val="0"/>
              </a:spcBef>
              <a:spcAft>
                <a:spcPts val="0"/>
              </a:spcAft>
              <a:buNone/>
            </a:pPr>
            <a:r>
              <a:rPr lang="en-US" sz="3400" b="1">
                <a:solidFill>
                  <a:srgbClr val="000000"/>
                </a:solidFill>
              </a:rPr>
              <a:t>Situation:</a:t>
            </a:r>
            <a:r>
              <a:rPr lang="en-US" sz="3400">
                <a:solidFill>
                  <a:srgbClr val="000000"/>
                </a:solidFill>
              </a:rPr>
              <a:t> Uncontroversial situation stakeholders believe to be true</a:t>
            </a:r>
            <a:endParaRPr sz="3400">
              <a:solidFill>
                <a:srgbClr val="000000"/>
              </a:solidFill>
            </a:endParaRPr>
          </a:p>
          <a:p>
            <a:pPr marL="457200" lvl="0" indent="0" algn="l" rtl="0">
              <a:spcBef>
                <a:spcPts val="0"/>
              </a:spcBef>
              <a:spcAft>
                <a:spcPts val="0"/>
              </a:spcAft>
              <a:buClr>
                <a:schemeClr val="dk1"/>
              </a:buClr>
              <a:buSzPts val="1100"/>
              <a:buFont typeface="Arial"/>
              <a:buNone/>
            </a:pPr>
            <a:endParaRPr sz="3400">
              <a:solidFill>
                <a:srgbClr val="000000"/>
              </a:solidFill>
            </a:endParaRPr>
          </a:p>
          <a:p>
            <a:pPr marL="457200" lvl="0" indent="0" algn="l" rtl="0">
              <a:spcBef>
                <a:spcPts val="0"/>
              </a:spcBef>
              <a:spcAft>
                <a:spcPts val="0"/>
              </a:spcAft>
              <a:buNone/>
            </a:pPr>
            <a:r>
              <a:rPr lang="en-US" sz="3400" b="1">
                <a:solidFill>
                  <a:srgbClr val="000000"/>
                </a:solidFill>
              </a:rPr>
              <a:t>Complication:</a:t>
            </a:r>
            <a:r>
              <a:rPr lang="en-US" sz="3400">
                <a:solidFill>
                  <a:srgbClr val="000000"/>
                </a:solidFill>
              </a:rPr>
              <a:t> Complication to that situation which creates tension</a:t>
            </a:r>
            <a:endParaRPr sz="3400">
              <a:solidFill>
                <a:srgbClr val="000000"/>
              </a:solidFill>
            </a:endParaRPr>
          </a:p>
          <a:p>
            <a:pPr marL="457200" lvl="0" indent="0" algn="l" rtl="0">
              <a:spcBef>
                <a:spcPts val="0"/>
              </a:spcBef>
              <a:spcAft>
                <a:spcPts val="0"/>
              </a:spcAft>
              <a:buClr>
                <a:schemeClr val="dk1"/>
              </a:buClr>
              <a:buSzPts val="1100"/>
              <a:buFont typeface="Arial"/>
              <a:buNone/>
            </a:pPr>
            <a:endParaRPr sz="3400">
              <a:solidFill>
                <a:srgbClr val="000000"/>
              </a:solidFill>
            </a:endParaRPr>
          </a:p>
          <a:p>
            <a:pPr marL="457200" lvl="0" indent="0" algn="l" rtl="0">
              <a:spcBef>
                <a:spcPts val="0"/>
              </a:spcBef>
              <a:spcAft>
                <a:spcPts val="0"/>
              </a:spcAft>
              <a:buNone/>
            </a:pPr>
            <a:r>
              <a:rPr lang="en-US" sz="3400" b="1">
                <a:solidFill>
                  <a:srgbClr val="000000"/>
                </a:solidFill>
              </a:rPr>
              <a:t>(Implied Question):</a:t>
            </a:r>
            <a:r>
              <a:rPr lang="en-US" sz="3400">
                <a:solidFill>
                  <a:srgbClr val="000000"/>
                </a:solidFill>
              </a:rPr>
              <a:t> Question created in the audience’s mind by the Situation + Complication combination, usually implied</a:t>
            </a:r>
            <a:endParaRPr sz="3400">
              <a:solidFill>
                <a:srgbClr val="000000"/>
              </a:solidFill>
            </a:endParaRPr>
          </a:p>
          <a:p>
            <a:pPr marL="457200" lvl="0" indent="0" algn="l" rtl="0">
              <a:spcBef>
                <a:spcPts val="0"/>
              </a:spcBef>
              <a:spcAft>
                <a:spcPts val="0"/>
              </a:spcAft>
              <a:buNone/>
            </a:pPr>
            <a:endParaRPr sz="3400">
              <a:solidFill>
                <a:srgbClr val="000000"/>
              </a:solidFill>
            </a:endParaRPr>
          </a:p>
          <a:p>
            <a:pPr marL="457200" lvl="0" indent="0" algn="l" rtl="0">
              <a:spcBef>
                <a:spcPts val="0"/>
              </a:spcBef>
              <a:spcAft>
                <a:spcPts val="0"/>
              </a:spcAft>
              <a:buNone/>
            </a:pPr>
            <a:r>
              <a:rPr lang="en-US" sz="3400" b="1">
                <a:solidFill>
                  <a:srgbClr val="000000"/>
                </a:solidFill>
              </a:rPr>
              <a:t>Key Questions:</a:t>
            </a:r>
            <a:r>
              <a:rPr lang="en-US" sz="3400">
                <a:solidFill>
                  <a:srgbClr val="000000"/>
                </a:solidFill>
              </a:rPr>
              <a:t> Questions that you will explore through your analysis</a:t>
            </a:r>
            <a:endParaRPr sz="3400">
              <a:solidFill>
                <a:srgbClr val="000000"/>
              </a:solidFill>
            </a:endParaRPr>
          </a:p>
          <a:p>
            <a:pPr marL="457200" lvl="0" indent="0" algn="l" rtl="0">
              <a:spcBef>
                <a:spcPts val="0"/>
              </a:spcBef>
              <a:spcAft>
                <a:spcPts val="0"/>
              </a:spcAft>
              <a:buNone/>
            </a:pPr>
            <a:endParaRPr sz="3400">
              <a:solidFill>
                <a:srgbClr val="000000"/>
              </a:solidFill>
            </a:endParaRPr>
          </a:p>
          <a:p>
            <a:pPr marL="457200" lvl="0" indent="0" algn="l" rtl="0">
              <a:spcBef>
                <a:spcPts val="0"/>
              </a:spcBef>
              <a:spcAft>
                <a:spcPts val="0"/>
              </a:spcAft>
              <a:buNone/>
            </a:pPr>
            <a:r>
              <a:rPr lang="en-US" sz="3400" b="1">
                <a:solidFill>
                  <a:srgbClr val="000000"/>
                </a:solidFill>
              </a:rPr>
              <a:t>Data:</a:t>
            </a:r>
            <a:r>
              <a:rPr lang="en-US" sz="3400">
                <a:solidFill>
                  <a:srgbClr val="000000"/>
                </a:solidFill>
              </a:rPr>
              <a:t> Metric, Key Performance Indicator (KPI), or measure that you will collect and analyze</a:t>
            </a:r>
            <a:endParaRPr sz="3400">
              <a:solidFill>
                <a:srgbClr val="000000"/>
              </a:solidFill>
            </a:endParaRPr>
          </a:p>
          <a:p>
            <a:pPr marL="457200" lvl="0" indent="0" algn="l" rtl="0">
              <a:spcBef>
                <a:spcPts val="0"/>
              </a:spcBef>
              <a:spcAft>
                <a:spcPts val="0"/>
              </a:spcAft>
              <a:buNone/>
            </a:pPr>
            <a:endParaRPr sz="3400">
              <a:solidFill>
                <a:srgbClr val="000000"/>
              </a:solidFill>
            </a:endParaRPr>
          </a:p>
          <a:p>
            <a:pPr marL="457200" lvl="0" indent="0" algn="l" rtl="0">
              <a:spcBef>
                <a:spcPts val="0"/>
              </a:spcBef>
              <a:spcAft>
                <a:spcPts val="0"/>
              </a:spcAft>
              <a:buNone/>
            </a:pPr>
            <a:r>
              <a:rPr lang="en-US" sz="3400" b="1">
                <a:solidFill>
                  <a:srgbClr val="000000"/>
                </a:solidFill>
              </a:rPr>
              <a:t>Source:</a:t>
            </a:r>
            <a:r>
              <a:rPr lang="en-US" sz="3400">
                <a:solidFill>
                  <a:srgbClr val="000000"/>
                </a:solidFill>
              </a:rPr>
              <a:t> TYPE where each piece of data can be found typically stated as some database, survey, or report that houses the data </a:t>
            </a:r>
            <a:endParaRPr sz="3400">
              <a:solidFill>
                <a:srgbClr val="000000"/>
              </a:solidFill>
            </a:endParaRPr>
          </a:p>
          <a:p>
            <a:pPr marL="0" lvl="0" indent="0" algn="l" rtl="0">
              <a:spcBef>
                <a:spcPts val="0"/>
              </a:spcBef>
              <a:spcAft>
                <a:spcPts val="0"/>
              </a:spcAft>
              <a:buNone/>
            </a:pPr>
            <a:endParaRPr sz="3400">
              <a:solidFill>
                <a:srgbClr val="000000"/>
              </a:solidFill>
            </a:endParaRPr>
          </a:p>
          <a:p>
            <a:pPr marL="0" lvl="0" indent="0" algn="l" rtl="0">
              <a:spcBef>
                <a:spcPts val="0"/>
              </a:spcBef>
              <a:spcAft>
                <a:spcPts val="0"/>
              </a:spcAft>
              <a:buNone/>
            </a:pPr>
            <a:r>
              <a:rPr lang="en-US" sz="3400">
                <a:solidFill>
                  <a:srgbClr val="000000"/>
                </a:solidFill>
              </a:rPr>
              <a:t>Key these required elements directly into the space allowed on the next slide.</a:t>
            </a:r>
            <a:endParaRPr sz="3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cxnSp>
        <p:nvCxnSpPr>
          <p:cNvPr id="40" name="Google Shape;40;p7"/>
          <p:cNvCxnSpPr>
            <a:stCxn id="41" idx="0"/>
            <a:endCxn id="42" idx="0"/>
          </p:cNvCxnSpPr>
          <p:nvPr/>
        </p:nvCxnSpPr>
        <p:spPr>
          <a:xfrm rot="10800000">
            <a:off x="12191968" y="4404224"/>
            <a:ext cx="0" cy="3426300"/>
          </a:xfrm>
          <a:prstGeom prst="straightConnector1">
            <a:avLst/>
          </a:prstGeom>
          <a:noFill/>
          <a:ln w="25400" cap="flat" cmpd="sng">
            <a:solidFill>
              <a:srgbClr val="404040"/>
            </a:solidFill>
            <a:prstDash val="solid"/>
            <a:miter lim="400000"/>
            <a:headEnd type="none" w="sm" len="sm"/>
            <a:tailEnd type="none" w="sm" len="sm"/>
          </a:ln>
        </p:spPr>
      </p:cxnSp>
      <p:cxnSp>
        <p:nvCxnSpPr>
          <p:cNvPr id="43" name="Google Shape;43;p7"/>
          <p:cNvCxnSpPr>
            <a:stCxn id="44" idx="0"/>
            <a:endCxn id="42" idx="0"/>
          </p:cNvCxnSpPr>
          <p:nvPr/>
        </p:nvCxnSpPr>
        <p:spPr>
          <a:xfrm rot="10800000" flipH="1">
            <a:off x="4914260" y="4404224"/>
            <a:ext cx="7277700" cy="3426300"/>
          </a:xfrm>
          <a:prstGeom prst="straightConnector1">
            <a:avLst/>
          </a:prstGeom>
          <a:noFill/>
          <a:ln w="25400" cap="flat" cmpd="sng">
            <a:solidFill>
              <a:srgbClr val="404040"/>
            </a:solidFill>
            <a:prstDash val="solid"/>
            <a:miter lim="400000"/>
            <a:headEnd type="none" w="sm" len="sm"/>
            <a:tailEnd type="none" w="sm" len="sm"/>
          </a:ln>
        </p:spPr>
      </p:cxnSp>
      <p:cxnSp>
        <p:nvCxnSpPr>
          <p:cNvPr id="45" name="Google Shape;45;p7"/>
          <p:cNvCxnSpPr>
            <a:stCxn id="46" idx="0"/>
            <a:endCxn id="42" idx="0"/>
          </p:cNvCxnSpPr>
          <p:nvPr/>
        </p:nvCxnSpPr>
        <p:spPr>
          <a:xfrm rot="10800000">
            <a:off x="12191976" y="4404224"/>
            <a:ext cx="7277700" cy="3426300"/>
          </a:xfrm>
          <a:prstGeom prst="straightConnector1">
            <a:avLst/>
          </a:prstGeom>
          <a:noFill/>
          <a:ln w="25400" cap="flat" cmpd="sng">
            <a:solidFill>
              <a:srgbClr val="404040"/>
            </a:solidFill>
            <a:prstDash val="solid"/>
            <a:miter lim="400000"/>
            <a:headEnd type="none" w="sm" len="sm"/>
            <a:tailEnd type="none" w="sm" len="sm"/>
          </a:ln>
        </p:spPr>
      </p:cxnSp>
      <p:cxnSp>
        <p:nvCxnSpPr>
          <p:cNvPr id="47" name="Google Shape;47;p7"/>
          <p:cNvCxnSpPr>
            <a:stCxn id="48" idx="0"/>
            <a:endCxn id="44" idx="0"/>
          </p:cNvCxnSpPr>
          <p:nvPr/>
        </p:nvCxnSpPr>
        <p:spPr>
          <a:xfrm rot="10800000">
            <a:off x="4914310" y="7830667"/>
            <a:ext cx="0" cy="3734400"/>
          </a:xfrm>
          <a:prstGeom prst="straightConnector1">
            <a:avLst/>
          </a:prstGeom>
          <a:noFill/>
          <a:ln w="25400" cap="flat" cmpd="sng">
            <a:solidFill>
              <a:srgbClr val="404040"/>
            </a:solidFill>
            <a:prstDash val="solid"/>
            <a:miter lim="400000"/>
            <a:headEnd type="none" w="sm" len="sm"/>
            <a:tailEnd type="none" w="sm" len="sm"/>
          </a:ln>
        </p:spPr>
      </p:cxnSp>
      <p:cxnSp>
        <p:nvCxnSpPr>
          <p:cNvPr id="49" name="Google Shape;49;p7"/>
          <p:cNvCxnSpPr>
            <a:cxnSpLocks/>
            <a:stCxn id="50" idx="0"/>
            <a:endCxn id="44" idx="0"/>
          </p:cNvCxnSpPr>
          <p:nvPr/>
        </p:nvCxnSpPr>
        <p:spPr>
          <a:xfrm flipV="1">
            <a:off x="2600463" y="7830524"/>
            <a:ext cx="2313797" cy="3734543"/>
          </a:xfrm>
          <a:prstGeom prst="straightConnector1">
            <a:avLst/>
          </a:prstGeom>
          <a:noFill/>
          <a:ln w="25400" cap="flat" cmpd="sng">
            <a:solidFill>
              <a:srgbClr val="404040"/>
            </a:solidFill>
            <a:prstDash val="solid"/>
            <a:miter lim="400000"/>
            <a:headEnd type="none" w="sm" len="sm"/>
            <a:tailEnd type="none" w="sm" len="sm"/>
          </a:ln>
        </p:spPr>
      </p:cxnSp>
      <p:cxnSp>
        <p:nvCxnSpPr>
          <p:cNvPr id="51" name="Google Shape;51;p7"/>
          <p:cNvCxnSpPr>
            <a:cxnSpLocks/>
            <a:stCxn id="44" idx="0"/>
            <a:endCxn id="52" idx="0"/>
          </p:cNvCxnSpPr>
          <p:nvPr/>
        </p:nvCxnSpPr>
        <p:spPr>
          <a:xfrm>
            <a:off x="4914260" y="7830524"/>
            <a:ext cx="2366553" cy="3734543"/>
          </a:xfrm>
          <a:prstGeom prst="straightConnector1">
            <a:avLst/>
          </a:prstGeom>
          <a:noFill/>
          <a:ln w="25400" cap="flat" cmpd="sng">
            <a:solidFill>
              <a:srgbClr val="404040"/>
            </a:solidFill>
            <a:prstDash val="solid"/>
            <a:miter lim="400000"/>
            <a:headEnd type="none" w="sm" len="sm"/>
            <a:tailEnd type="none" w="sm" len="sm"/>
          </a:ln>
        </p:spPr>
      </p:cxnSp>
      <p:cxnSp>
        <p:nvCxnSpPr>
          <p:cNvPr id="53" name="Google Shape;53;p7"/>
          <p:cNvCxnSpPr>
            <a:stCxn id="54" idx="0"/>
            <a:endCxn id="41" idx="0"/>
          </p:cNvCxnSpPr>
          <p:nvPr/>
        </p:nvCxnSpPr>
        <p:spPr>
          <a:xfrm rot="10800000">
            <a:off x="12192019" y="7830667"/>
            <a:ext cx="0" cy="3734400"/>
          </a:xfrm>
          <a:prstGeom prst="straightConnector1">
            <a:avLst/>
          </a:prstGeom>
          <a:noFill/>
          <a:ln w="25400" cap="flat" cmpd="sng">
            <a:solidFill>
              <a:srgbClr val="404040"/>
            </a:solidFill>
            <a:prstDash val="solid"/>
            <a:miter lim="400000"/>
            <a:headEnd type="none" w="sm" len="sm"/>
            <a:tailEnd type="none" w="sm" len="sm"/>
          </a:ln>
        </p:spPr>
      </p:cxnSp>
      <p:cxnSp>
        <p:nvCxnSpPr>
          <p:cNvPr id="55" name="Google Shape;55;p7"/>
          <p:cNvCxnSpPr>
            <a:stCxn id="56" idx="0"/>
            <a:endCxn id="41" idx="0"/>
          </p:cNvCxnSpPr>
          <p:nvPr/>
        </p:nvCxnSpPr>
        <p:spPr>
          <a:xfrm rot="10800000" flipH="1">
            <a:off x="9960007" y="7830667"/>
            <a:ext cx="2232000" cy="3734400"/>
          </a:xfrm>
          <a:prstGeom prst="straightConnector1">
            <a:avLst/>
          </a:prstGeom>
          <a:noFill/>
          <a:ln w="25400" cap="flat" cmpd="sng">
            <a:solidFill>
              <a:srgbClr val="404040"/>
            </a:solidFill>
            <a:prstDash val="solid"/>
            <a:miter lim="400000"/>
            <a:headEnd type="none" w="sm" len="sm"/>
            <a:tailEnd type="none" w="sm" len="sm"/>
          </a:ln>
        </p:spPr>
      </p:cxnSp>
      <p:cxnSp>
        <p:nvCxnSpPr>
          <p:cNvPr id="57" name="Google Shape;57;p7"/>
          <p:cNvCxnSpPr>
            <a:stCxn id="58" idx="0"/>
            <a:endCxn id="41" idx="0"/>
          </p:cNvCxnSpPr>
          <p:nvPr/>
        </p:nvCxnSpPr>
        <p:spPr>
          <a:xfrm rot="10800000">
            <a:off x="12192029" y="7830667"/>
            <a:ext cx="2232000" cy="3734400"/>
          </a:xfrm>
          <a:prstGeom prst="straightConnector1">
            <a:avLst/>
          </a:prstGeom>
          <a:noFill/>
          <a:ln w="25400" cap="flat" cmpd="sng">
            <a:solidFill>
              <a:srgbClr val="404040"/>
            </a:solidFill>
            <a:prstDash val="solid"/>
            <a:miter lim="400000"/>
            <a:headEnd type="none" w="sm" len="sm"/>
            <a:tailEnd type="none" w="sm" len="sm"/>
          </a:ln>
        </p:spPr>
      </p:cxnSp>
      <p:cxnSp>
        <p:nvCxnSpPr>
          <p:cNvPr id="59" name="Google Shape;59;p7"/>
          <p:cNvCxnSpPr>
            <a:stCxn id="60" idx="0"/>
            <a:endCxn id="46" idx="0"/>
          </p:cNvCxnSpPr>
          <p:nvPr/>
        </p:nvCxnSpPr>
        <p:spPr>
          <a:xfrm rot="10800000" flipH="1">
            <a:off x="17237715" y="7830667"/>
            <a:ext cx="2232000" cy="3734400"/>
          </a:xfrm>
          <a:prstGeom prst="straightConnector1">
            <a:avLst/>
          </a:prstGeom>
          <a:noFill/>
          <a:ln w="25400" cap="flat" cmpd="sng">
            <a:solidFill>
              <a:srgbClr val="404040"/>
            </a:solidFill>
            <a:prstDash val="solid"/>
            <a:miter lim="400000"/>
            <a:headEnd type="none" w="sm" len="sm"/>
            <a:tailEnd type="none" w="sm" len="sm"/>
          </a:ln>
        </p:spPr>
      </p:cxnSp>
      <p:cxnSp>
        <p:nvCxnSpPr>
          <p:cNvPr id="61" name="Google Shape;61;p7"/>
          <p:cNvCxnSpPr>
            <a:cxnSpLocks/>
            <a:stCxn id="62" idx="0"/>
            <a:endCxn id="46" idx="0"/>
          </p:cNvCxnSpPr>
          <p:nvPr/>
        </p:nvCxnSpPr>
        <p:spPr>
          <a:xfrm flipH="1" flipV="1">
            <a:off x="19469676" y="7830524"/>
            <a:ext cx="290887" cy="3734543"/>
          </a:xfrm>
          <a:prstGeom prst="straightConnector1">
            <a:avLst/>
          </a:prstGeom>
          <a:noFill/>
          <a:ln w="25400" cap="flat" cmpd="sng">
            <a:solidFill>
              <a:srgbClr val="404040"/>
            </a:solidFill>
            <a:prstDash val="solid"/>
            <a:miter lim="400000"/>
            <a:headEnd type="none" w="sm" len="sm"/>
            <a:tailEnd type="none" w="sm" len="sm"/>
          </a:ln>
        </p:spPr>
      </p:cxnSp>
      <p:cxnSp>
        <p:nvCxnSpPr>
          <p:cNvPr id="63" name="Google Shape;63;p7"/>
          <p:cNvCxnSpPr>
            <a:cxnSpLocks/>
            <a:stCxn id="64" idx="0"/>
            <a:endCxn id="46" idx="0"/>
          </p:cNvCxnSpPr>
          <p:nvPr/>
        </p:nvCxnSpPr>
        <p:spPr>
          <a:xfrm flipH="1" flipV="1">
            <a:off x="19469676" y="7830524"/>
            <a:ext cx="2970549" cy="3734543"/>
          </a:xfrm>
          <a:prstGeom prst="straightConnector1">
            <a:avLst/>
          </a:prstGeom>
          <a:noFill/>
          <a:ln w="25400" cap="flat" cmpd="sng">
            <a:solidFill>
              <a:srgbClr val="404040"/>
            </a:solidFill>
            <a:prstDash val="solid"/>
            <a:miter lim="400000"/>
            <a:headEnd type="none" w="sm" len="sm"/>
            <a:tailEnd type="none" w="sm" len="sm"/>
          </a:ln>
        </p:spPr>
      </p:cxnSp>
      <p:sp>
        <p:nvSpPr>
          <p:cNvPr id="65" name="Google Shape;65;p7"/>
          <p:cNvSpPr txBox="1"/>
          <p:nvPr/>
        </p:nvSpPr>
        <p:spPr>
          <a:xfrm>
            <a:off x="2181650" y="8537313"/>
            <a:ext cx="5529900" cy="1834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0" i="0" u="none" strike="noStrike" cap="none">
                <a:solidFill>
                  <a:srgbClr val="000000"/>
                </a:solidFill>
                <a:latin typeface="Helvetica Neue"/>
                <a:ea typeface="Helvetica Neue"/>
                <a:cs typeface="Helvetica Neue"/>
                <a:sym typeface="Helvetica Neue"/>
              </a:rPr>
              <a:t>Key (“What”) question</a:t>
            </a:r>
            <a:endParaRPr/>
          </a:p>
        </p:txBody>
      </p:sp>
      <p:sp>
        <p:nvSpPr>
          <p:cNvPr id="66" name="Google Shape;66;p7"/>
          <p:cNvSpPr txBox="1"/>
          <p:nvPr/>
        </p:nvSpPr>
        <p:spPr>
          <a:xfrm>
            <a:off x="16626346" y="8537323"/>
            <a:ext cx="5529900" cy="1834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0" i="0" u="none" strike="noStrike" cap="none">
                <a:solidFill>
                  <a:srgbClr val="000000"/>
                </a:solidFill>
                <a:latin typeface="Helvetica Neue"/>
                <a:ea typeface="Helvetica Neue"/>
                <a:cs typeface="Helvetica Neue"/>
                <a:sym typeface="Helvetica Neue"/>
              </a:rPr>
              <a:t>Key (“Why”) question</a:t>
            </a:r>
            <a:endParaRPr/>
          </a:p>
        </p:txBody>
      </p:sp>
      <p:sp>
        <p:nvSpPr>
          <p:cNvPr id="67" name="Google Shape;67;p7"/>
          <p:cNvSpPr txBox="1"/>
          <p:nvPr/>
        </p:nvSpPr>
        <p:spPr>
          <a:xfrm>
            <a:off x="9427030" y="8537319"/>
            <a:ext cx="5529900" cy="1834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0" i="0" u="none" strike="noStrike" cap="none">
                <a:solidFill>
                  <a:srgbClr val="000000"/>
                </a:solidFill>
                <a:latin typeface="Helvetica Neue"/>
                <a:ea typeface="Helvetica Neue"/>
                <a:cs typeface="Helvetica Neue"/>
                <a:sym typeface="Helvetica Neue"/>
              </a:rPr>
              <a:t>Key (“How”) question</a:t>
            </a:r>
            <a:endParaRPr/>
          </a:p>
        </p:txBody>
      </p:sp>
      <p:sp>
        <p:nvSpPr>
          <p:cNvPr id="50" name="Google Shape;50;p7"/>
          <p:cNvSpPr/>
          <p:nvPr/>
        </p:nvSpPr>
        <p:spPr>
          <a:xfrm>
            <a:off x="1512727" y="11565067"/>
            <a:ext cx="2175472" cy="1099500"/>
          </a:xfrm>
          <a:prstGeom prst="rect">
            <a:avLst/>
          </a:prstGeom>
          <a:solidFill>
            <a:srgbClr val="EBEBEB"/>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400"/>
              <a:buFont typeface="Helvetica Neue Light"/>
              <a:buNone/>
            </a:pPr>
            <a:r>
              <a:rPr lang="en-US" sz="2000" b="1" dirty="0">
                <a:solidFill>
                  <a:schemeClr val="bg1"/>
                </a:solidFill>
                <a:latin typeface="Helvetica Neue"/>
                <a:ea typeface="Helvetica Neue"/>
                <a:cs typeface="Helvetica Neue"/>
                <a:sym typeface="Helvetica Neue"/>
              </a:rPr>
              <a:t>Survey Data</a:t>
            </a:r>
            <a:endParaRPr sz="2000" b="1" dirty="0">
              <a:solidFill>
                <a:schemeClr val="bg1"/>
              </a:solidFill>
              <a:latin typeface="Helvetica Neue"/>
              <a:ea typeface="Helvetica Neue"/>
              <a:cs typeface="Helvetica Neue"/>
              <a:sym typeface="Helvetica Neue"/>
            </a:endParaRPr>
          </a:p>
          <a:p>
            <a:pPr marL="0" lvl="0" indent="0" algn="ctr" rtl="0">
              <a:spcBef>
                <a:spcPts val="0"/>
              </a:spcBef>
              <a:spcAft>
                <a:spcPts val="0"/>
              </a:spcAft>
              <a:buClr>
                <a:schemeClr val="dk1"/>
              </a:buClr>
              <a:buSzPts val="2400"/>
              <a:buFont typeface="Helvetica Neue Light"/>
              <a:buNone/>
            </a:pPr>
            <a:r>
              <a:rPr lang="en-US" sz="2000" dirty="0">
                <a:solidFill>
                  <a:schemeClr val="bg1"/>
                </a:solidFill>
                <a:latin typeface="Helvetica Neue"/>
                <a:ea typeface="Helvetica Neue"/>
                <a:cs typeface="Helvetica Neue"/>
                <a:sym typeface="Helvetica Neue"/>
              </a:rPr>
              <a:t>Edison Research</a:t>
            </a:r>
            <a:endParaRPr sz="2000" dirty="0">
              <a:solidFill>
                <a:schemeClr val="bg1"/>
              </a:solidFill>
              <a:latin typeface="Helvetica Neue"/>
              <a:ea typeface="Helvetica Neue"/>
              <a:cs typeface="Helvetica Neue"/>
              <a:sym typeface="Helvetica Neue"/>
            </a:endParaRPr>
          </a:p>
        </p:txBody>
      </p:sp>
      <p:sp>
        <p:nvSpPr>
          <p:cNvPr id="48" name="Google Shape;48;p7"/>
          <p:cNvSpPr/>
          <p:nvPr/>
        </p:nvSpPr>
        <p:spPr>
          <a:xfrm>
            <a:off x="3908410" y="11565067"/>
            <a:ext cx="2011800" cy="1099500"/>
          </a:xfrm>
          <a:prstGeom prst="rect">
            <a:avLst/>
          </a:prstGeom>
          <a:solidFill>
            <a:srgbClr val="EBEBEB"/>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400"/>
              <a:buFont typeface="Helvetica Neue Light"/>
              <a:buNone/>
            </a:pPr>
            <a:r>
              <a:rPr lang="en-US" sz="2000" b="1" dirty="0">
                <a:solidFill>
                  <a:schemeClr val="bg1"/>
                </a:solidFill>
                <a:latin typeface="Helvetica Neue"/>
                <a:ea typeface="Helvetica Neue"/>
                <a:cs typeface="Helvetica Neue"/>
                <a:sym typeface="Helvetica Neue"/>
              </a:rPr>
              <a:t>Consumer behavior</a:t>
            </a:r>
          </a:p>
          <a:p>
            <a:pPr marL="0" lvl="0" indent="0" algn="ctr" rtl="0">
              <a:spcBef>
                <a:spcPts val="0"/>
              </a:spcBef>
              <a:spcAft>
                <a:spcPts val="0"/>
              </a:spcAft>
              <a:buClr>
                <a:schemeClr val="dk1"/>
              </a:buClr>
              <a:buSzPts val="2400"/>
              <a:buFont typeface="Helvetica Neue Light"/>
              <a:buNone/>
            </a:pPr>
            <a:r>
              <a:rPr lang="en-US" sz="2000" dirty="0">
                <a:solidFill>
                  <a:schemeClr val="bg1"/>
                </a:solidFill>
                <a:latin typeface="Helvetica Neue"/>
                <a:ea typeface="Helvetica Neue"/>
                <a:cs typeface="Helvetica Neue"/>
                <a:sym typeface="Helvetica Neue"/>
              </a:rPr>
              <a:t>Reuters</a:t>
            </a:r>
          </a:p>
        </p:txBody>
      </p:sp>
      <p:sp>
        <p:nvSpPr>
          <p:cNvPr id="52" name="Google Shape;52;p7"/>
          <p:cNvSpPr/>
          <p:nvPr/>
        </p:nvSpPr>
        <p:spPr>
          <a:xfrm>
            <a:off x="6140420" y="11565067"/>
            <a:ext cx="2280785" cy="1099500"/>
          </a:xfrm>
          <a:prstGeom prst="rect">
            <a:avLst/>
          </a:prstGeom>
          <a:solidFill>
            <a:srgbClr val="EBEBEB"/>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400"/>
              <a:buFont typeface="Helvetica Neue Light"/>
              <a:buNone/>
            </a:pPr>
            <a:r>
              <a:rPr lang="en-US" sz="2000" b="1" dirty="0">
                <a:solidFill>
                  <a:schemeClr val="bg1"/>
                </a:solidFill>
                <a:latin typeface="Helvetica Neue"/>
                <a:ea typeface="Helvetica Neue"/>
                <a:cs typeface="Helvetica Neue"/>
                <a:sym typeface="Helvetica Neue"/>
              </a:rPr>
              <a:t>Market Analysis</a:t>
            </a:r>
          </a:p>
          <a:p>
            <a:pPr marL="0" lvl="0" indent="0" algn="ctr" rtl="0">
              <a:spcBef>
                <a:spcPts val="0"/>
              </a:spcBef>
              <a:spcAft>
                <a:spcPts val="0"/>
              </a:spcAft>
              <a:buClr>
                <a:schemeClr val="dk1"/>
              </a:buClr>
              <a:buSzPts val="2400"/>
              <a:buFont typeface="Helvetica Neue Light"/>
              <a:buNone/>
            </a:pPr>
            <a:r>
              <a:rPr lang="en-US" sz="2000" dirty="0">
                <a:solidFill>
                  <a:schemeClr val="bg1"/>
                </a:solidFill>
                <a:latin typeface="Helvetica Neue"/>
                <a:ea typeface="Helvetica Neue"/>
                <a:cs typeface="Helvetica Neue"/>
                <a:sym typeface="Helvetica Neue"/>
              </a:rPr>
              <a:t>Audience Project</a:t>
            </a:r>
            <a:endParaRPr sz="2000" dirty="0">
              <a:solidFill>
                <a:schemeClr val="bg1"/>
              </a:solidFill>
              <a:latin typeface="Helvetica Neue"/>
              <a:ea typeface="Helvetica Neue"/>
              <a:cs typeface="Helvetica Neue"/>
              <a:sym typeface="Helvetica Neue"/>
            </a:endParaRPr>
          </a:p>
        </p:txBody>
      </p:sp>
      <p:sp>
        <p:nvSpPr>
          <p:cNvPr id="56" name="Google Shape;56;p7"/>
          <p:cNvSpPr/>
          <p:nvPr/>
        </p:nvSpPr>
        <p:spPr>
          <a:xfrm>
            <a:off x="8954107" y="11565067"/>
            <a:ext cx="2011800" cy="1099500"/>
          </a:xfrm>
          <a:prstGeom prst="rect">
            <a:avLst/>
          </a:prstGeom>
          <a:solidFill>
            <a:srgbClr val="EBEBEB"/>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400"/>
              <a:buFont typeface="Helvetica Neue Light"/>
              <a:buNone/>
            </a:pPr>
            <a:r>
              <a:rPr lang="en-US" sz="2000" b="1" dirty="0">
                <a:solidFill>
                  <a:schemeClr val="bg1"/>
                </a:solidFill>
                <a:latin typeface="Helvetica Neue"/>
                <a:ea typeface="Helvetica Neue"/>
                <a:cs typeface="Helvetica Neue"/>
                <a:sym typeface="Helvetica Neue"/>
              </a:rPr>
              <a:t>Platform Analytics Data</a:t>
            </a:r>
            <a:endParaRPr sz="2000" b="1" dirty="0">
              <a:solidFill>
                <a:schemeClr val="bg1"/>
              </a:solidFill>
              <a:latin typeface="Helvetica Neue"/>
              <a:ea typeface="Helvetica Neue"/>
              <a:cs typeface="Helvetica Neue"/>
              <a:sym typeface="Helvetica Neue"/>
            </a:endParaRPr>
          </a:p>
          <a:p>
            <a:pPr marL="0" lvl="0" indent="0" algn="ctr" rtl="0">
              <a:spcBef>
                <a:spcPts val="0"/>
              </a:spcBef>
              <a:spcAft>
                <a:spcPts val="0"/>
              </a:spcAft>
              <a:buClr>
                <a:schemeClr val="dk1"/>
              </a:buClr>
              <a:buSzPts val="2400"/>
              <a:buFont typeface="Helvetica Neue Light"/>
              <a:buNone/>
            </a:pPr>
            <a:r>
              <a:rPr lang="en-US" sz="2000" dirty="0">
                <a:solidFill>
                  <a:schemeClr val="bg1"/>
                </a:solidFill>
                <a:latin typeface="Helvetica Neue"/>
                <a:ea typeface="Helvetica Neue"/>
                <a:cs typeface="Helvetica Neue"/>
                <a:sym typeface="Helvetica Neue"/>
              </a:rPr>
              <a:t>Statista + Acast</a:t>
            </a:r>
            <a:endParaRPr sz="2000" dirty="0">
              <a:solidFill>
                <a:schemeClr val="bg1"/>
              </a:solidFill>
              <a:latin typeface="Helvetica Neue"/>
              <a:ea typeface="Helvetica Neue"/>
              <a:cs typeface="Helvetica Neue"/>
              <a:sym typeface="Helvetica Neue"/>
            </a:endParaRPr>
          </a:p>
        </p:txBody>
      </p:sp>
      <p:sp>
        <p:nvSpPr>
          <p:cNvPr id="54" name="Google Shape;54;p7"/>
          <p:cNvSpPr/>
          <p:nvPr/>
        </p:nvSpPr>
        <p:spPr>
          <a:xfrm>
            <a:off x="11186119" y="11565067"/>
            <a:ext cx="2011800" cy="1099500"/>
          </a:xfrm>
          <a:prstGeom prst="rect">
            <a:avLst/>
          </a:prstGeom>
          <a:solidFill>
            <a:srgbClr val="EBEBEB"/>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400"/>
              <a:buFont typeface="Helvetica Neue Light"/>
              <a:buNone/>
            </a:pPr>
            <a:r>
              <a:rPr lang="en-US" sz="2000" b="1" dirty="0">
                <a:solidFill>
                  <a:schemeClr val="bg1"/>
                </a:solidFill>
                <a:latin typeface="Helvetica Neue"/>
                <a:ea typeface="Helvetica Neue"/>
                <a:cs typeface="Helvetica Neue"/>
                <a:sym typeface="Helvetica Neue"/>
              </a:rPr>
              <a:t>Search Trends by Location</a:t>
            </a:r>
            <a:endParaRPr sz="2000" b="1" dirty="0">
              <a:solidFill>
                <a:schemeClr val="bg1"/>
              </a:solidFill>
              <a:latin typeface="Helvetica Neue"/>
              <a:ea typeface="Helvetica Neue"/>
              <a:cs typeface="Helvetica Neue"/>
              <a:sym typeface="Helvetica Neue"/>
            </a:endParaRPr>
          </a:p>
          <a:p>
            <a:pPr marL="0" lvl="0" indent="0" algn="ctr" rtl="0">
              <a:spcBef>
                <a:spcPts val="0"/>
              </a:spcBef>
              <a:spcAft>
                <a:spcPts val="0"/>
              </a:spcAft>
              <a:buClr>
                <a:schemeClr val="dk1"/>
              </a:buClr>
              <a:buSzPts val="2400"/>
              <a:buFont typeface="Helvetica Neue Light"/>
              <a:buNone/>
            </a:pPr>
            <a:r>
              <a:rPr lang="en-US" sz="2000" dirty="0">
                <a:solidFill>
                  <a:schemeClr val="bg1"/>
                </a:solidFill>
                <a:latin typeface="Helvetica Neue"/>
                <a:ea typeface="Helvetica Neue"/>
                <a:cs typeface="Helvetica Neue"/>
                <a:sym typeface="Helvetica Neue"/>
              </a:rPr>
              <a:t>Google Trends</a:t>
            </a:r>
            <a:endParaRPr sz="2000" dirty="0">
              <a:solidFill>
                <a:schemeClr val="bg1"/>
              </a:solidFill>
              <a:latin typeface="Helvetica Neue"/>
              <a:ea typeface="Helvetica Neue"/>
              <a:cs typeface="Helvetica Neue"/>
              <a:sym typeface="Helvetica Neue"/>
            </a:endParaRPr>
          </a:p>
        </p:txBody>
      </p:sp>
      <p:sp>
        <p:nvSpPr>
          <p:cNvPr id="58" name="Google Shape;58;p7"/>
          <p:cNvSpPr/>
          <p:nvPr/>
        </p:nvSpPr>
        <p:spPr>
          <a:xfrm>
            <a:off x="13418129" y="11565067"/>
            <a:ext cx="2011800" cy="1099500"/>
          </a:xfrm>
          <a:prstGeom prst="rect">
            <a:avLst/>
          </a:prstGeom>
          <a:solidFill>
            <a:srgbClr val="EBEBEB"/>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400"/>
              <a:buFont typeface="Helvetica Neue Light"/>
              <a:buNone/>
            </a:pPr>
            <a:r>
              <a:rPr lang="en-US" sz="2000" b="1" dirty="0">
                <a:solidFill>
                  <a:schemeClr val="bg1"/>
                </a:solidFill>
                <a:latin typeface="Helvetica Neue"/>
                <a:ea typeface="Helvetica Neue"/>
                <a:cs typeface="Helvetica Neue"/>
                <a:sym typeface="Helvetica Neue"/>
              </a:rPr>
              <a:t>Consumer Survey Data</a:t>
            </a:r>
            <a:endParaRPr lang="en-US" sz="2000" dirty="0">
              <a:solidFill>
                <a:schemeClr val="bg1"/>
              </a:solidFill>
              <a:latin typeface="Helvetica Neue"/>
              <a:ea typeface="Helvetica Neue"/>
              <a:cs typeface="Helvetica Neue"/>
              <a:sym typeface="Helvetica Neue"/>
            </a:endParaRPr>
          </a:p>
          <a:p>
            <a:pPr marL="0" lvl="0" indent="0" algn="ctr" rtl="0">
              <a:spcBef>
                <a:spcPts val="0"/>
              </a:spcBef>
              <a:spcAft>
                <a:spcPts val="0"/>
              </a:spcAft>
              <a:buClr>
                <a:schemeClr val="dk1"/>
              </a:buClr>
              <a:buSzPts val="2400"/>
              <a:buFont typeface="Helvetica Neue Light"/>
              <a:buNone/>
            </a:pPr>
            <a:r>
              <a:rPr lang="en-US" sz="2000" dirty="0">
                <a:solidFill>
                  <a:schemeClr val="bg1"/>
                </a:solidFill>
                <a:latin typeface="Helvetica Neue"/>
                <a:ea typeface="Helvetica Neue"/>
                <a:cs typeface="Helvetica Neue"/>
                <a:sym typeface="Helvetica Neue"/>
              </a:rPr>
              <a:t>Statista</a:t>
            </a:r>
          </a:p>
        </p:txBody>
      </p:sp>
      <p:sp>
        <p:nvSpPr>
          <p:cNvPr id="60" name="Google Shape;60;p7"/>
          <p:cNvSpPr/>
          <p:nvPr/>
        </p:nvSpPr>
        <p:spPr>
          <a:xfrm>
            <a:off x="16231815" y="11565067"/>
            <a:ext cx="2011800" cy="1099500"/>
          </a:xfrm>
          <a:prstGeom prst="rect">
            <a:avLst/>
          </a:prstGeom>
          <a:solidFill>
            <a:srgbClr val="EBEBEB"/>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400"/>
              <a:buFont typeface="Helvetica Neue Light"/>
              <a:buNone/>
            </a:pPr>
            <a:r>
              <a:rPr lang="en-US" sz="2000" b="1" dirty="0">
                <a:solidFill>
                  <a:schemeClr val="bg1"/>
                </a:solidFill>
                <a:latin typeface="Helvetica Neue"/>
                <a:ea typeface="Helvetica Neue"/>
                <a:cs typeface="Helvetica Neue"/>
                <a:sym typeface="Helvetica Neue"/>
              </a:rPr>
              <a:t>Audience Ethnicity Data</a:t>
            </a:r>
            <a:endParaRPr sz="2000" b="1" dirty="0">
              <a:solidFill>
                <a:schemeClr val="bg1"/>
              </a:solidFill>
              <a:latin typeface="Helvetica Neue"/>
              <a:ea typeface="Helvetica Neue"/>
              <a:cs typeface="Helvetica Neue"/>
              <a:sym typeface="Helvetica Neue"/>
            </a:endParaRPr>
          </a:p>
          <a:p>
            <a:pPr marL="0" lvl="0" indent="0" algn="ctr" rtl="0">
              <a:spcBef>
                <a:spcPts val="0"/>
              </a:spcBef>
              <a:spcAft>
                <a:spcPts val="0"/>
              </a:spcAft>
              <a:buClr>
                <a:schemeClr val="dk1"/>
              </a:buClr>
              <a:buSzPts val="2400"/>
              <a:buFont typeface="Helvetica Neue Light"/>
              <a:buNone/>
            </a:pPr>
            <a:r>
              <a:rPr lang="en-US" sz="2000" dirty="0">
                <a:solidFill>
                  <a:schemeClr val="bg1"/>
                </a:solidFill>
                <a:latin typeface="Helvetica Neue"/>
                <a:ea typeface="Helvetica Neue"/>
                <a:cs typeface="Helvetica Neue"/>
                <a:sym typeface="Helvetica Neue"/>
              </a:rPr>
              <a:t>Nielsen</a:t>
            </a:r>
            <a:endParaRPr sz="2000" dirty="0">
              <a:solidFill>
                <a:schemeClr val="bg1"/>
              </a:solidFill>
              <a:latin typeface="Helvetica Neue"/>
              <a:ea typeface="Helvetica Neue"/>
              <a:cs typeface="Helvetica Neue"/>
              <a:sym typeface="Helvetica Neue"/>
            </a:endParaRPr>
          </a:p>
        </p:txBody>
      </p:sp>
      <p:sp>
        <p:nvSpPr>
          <p:cNvPr id="62" name="Google Shape;62;p7"/>
          <p:cNvSpPr/>
          <p:nvPr/>
        </p:nvSpPr>
        <p:spPr>
          <a:xfrm>
            <a:off x="18463825" y="11565067"/>
            <a:ext cx="2593476" cy="1099500"/>
          </a:xfrm>
          <a:prstGeom prst="rect">
            <a:avLst/>
          </a:prstGeom>
          <a:solidFill>
            <a:srgbClr val="EBEBEB"/>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400"/>
              <a:buFont typeface="Helvetica Neue Light"/>
              <a:buNone/>
            </a:pPr>
            <a:r>
              <a:rPr lang="en-US" sz="2000" b="1" dirty="0">
                <a:solidFill>
                  <a:schemeClr val="bg1"/>
                </a:solidFill>
                <a:latin typeface="Helvetica Neue"/>
                <a:ea typeface="Helvetica Neue"/>
                <a:cs typeface="Helvetica Neue"/>
                <a:sym typeface="Helvetica Neue"/>
              </a:rPr>
              <a:t>Demographic Data</a:t>
            </a:r>
            <a:endParaRPr sz="2000" b="1" dirty="0">
              <a:solidFill>
                <a:schemeClr val="bg1"/>
              </a:solidFill>
              <a:latin typeface="Helvetica Neue"/>
              <a:ea typeface="Helvetica Neue"/>
              <a:cs typeface="Helvetica Neue"/>
              <a:sym typeface="Helvetica Neue"/>
            </a:endParaRPr>
          </a:p>
          <a:p>
            <a:pPr marL="0" lvl="0" indent="0" algn="ctr" rtl="0">
              <a:spcBef>
                <a:spcPts val="0"/>
              </a:spcBef>
              <a:spcAft>
                <a:spcPts val="0"/>
              </a:spcAft>
              <a:buClr>
                <a:schemeClr val="dk1"/>
              </a:buClr>
              <a:buSzPts val="2400"/>
              <a:buFont typeface="Helvetica Neue Light"/>
              <a:buNone/>
            </a:pPr>
            <a:r>
              <a:rPr lang="en-US" sz="2000" dirty="0">
                <a:solidFill>
                  <a:schemeClr val="bg1"/>
                </a:solidFill>
                <a:latin typeface="Helvetica Neue"/>
                <a:ea typeface="Helvetica Neue"/>
                <a:cs typeface="Helvetica Neue"/>
                <a:sym typeface="Helvetica Neue"/>
              </a:rPr>
              <a:t>Edison Research</a:t>
            </a:r>
            <a:endParaRPr sz="2000" dirty="0">
              <a:solidFill>
                <a:schemeClr val="bg1"/>
              </a:solidFill>
              <a:latin typeface="Helvetica Neue"/>
              <a:ea typeface="Helvetica Neue"/>
              <a:cs typeface="Helvetica Neue"/>
              <a:sym typeface="Helvetica Neue"/>
            </a:endParaRPr>
          </a:p>
        </p:txBody>
      </p:sp>
      <p:sp>
        <p:nvSpPr>
          <p:cNvPr id="64" name="Google Shape;64;p7"/>
          <p:cNvSpPr/>
          <p:nvPr/>
        </p:nvSpPr>
        <p:spPr>
          <a:xfrm>
            <a:off x="21277500" y="11565067"/>
            <a:ext cx="2325449" cy="1099500"/>
          </a:xfrm>
          <a:prstGeom prst="rect">
            <a:avLst/>
          </a:prstGeom>
          <a:solidFill>
            <a:srgbClr val="EBEBEB"/>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400"/>
              <a:buFont typeface="Helvetica Neue Light"/>
              <a:buNone/>
            </a:pPr>
            <a:r>
              <a:rPr lang="en-US" sz="2000" b="1" dirty="0">
                <a:solidFill>
                  <a:schemeClr val="bg1"/>
                </a:solidFill>
                <a:latin typeface="Helvetica Neue"/>
                <a:ea typeface="Helvetica Neue"/>
                <a:cs typeface="Helvetica Neue"/>
                <a:sym typeface="Helvetica Neue"/>
              </a:rPr>
              <a:t>Gender Distribution Data</a:t>
            </a:r>
            <a:endParaRPr lang="en-US" sz="2000" dirty="0">
              <a:solidFill>
                <a:schemeClr val="bg1"/>
              </a:solidFill>
              <a:latin typeface="Helvetica Neue"/>
              <a:ea typeface="Helvetica Neue"/>
              <a:cs typeface="Helvetica Neue"/>
              <a:sym typeface="Helvetica Neue"/>
            </a:endParaRPr>
          </a:p>
          <a:p>
            <a:pPr marL="0" lvl="0" indent="0" algn="ctr" rtl="0">
              <a:spcBef>
                <a:spcPts val="0"/>
              </a:spcBef>
              <a:spcAft>
                <a:spcPts val="0"/>
              </a:spcAft>
              <a:buClr>
                <a:schemeClr val="dk1"/>
              </a:buClr>
              <a:buSzPts val="2400"/>
              <a:buFont typeface="Helvetica Neue Light"/>
              <a:buNone/>
            </a:pPr>
            <a:r>
              <a:rPr lang="en-IN" sz="2000" dirty="0">
                <a:solidFill>
                  <a:schemeClr val="bg1"/>
                </a:solidFill>
                <a:latin typeface="Helvetica Neue"/>
                <a:ea typeface="Helvetica Neue"/>
                <a:cs typeface="Helvetica Neue"/>
                <a:sym typeface="Helvetica Neue"/>
              </a:rPr>
              <a:t>Statista + Acast</a:t>
            </a:r>
            <a:endParaRPr sz="2000" dirty="0">
              <a:solidFill>
                <a:schemeClr val="bg1"/>
              </a:solidFill>
              <a:latin typeface="Helvetica Neue"/>
              <a:ea typeface="Helvetica Neue"/>
              <a:cs typeface="Helvetica Neue"/>
              <a:sym typeface="Helvetica Neue"/>
            </a:endParaRPr>
          </a:p>
        </p:txBody>
      </p:sp>
      <p:sp>
        <p:nvSpPr>
          <p:cNvPr id="68" name="Google Shape;68;p7"/>
          <p:cNvSpPr txBox="1"/>
          <p:nvPr/>
        </p:nvSpPr>
        <p:spPr>
          <a:xfrm>
            <a:off x="8015513" y="4642860"/>
            <a:ext cx="8352900" cy="1881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500"/>
              <a:buFont typeface="Helvetica Neue"/>
              <a:buNone/>
            </a:pPr>
            <a:r>
              <a:rPr lang="en-US" sz="4500" b="0" i="0" u="none" strike="noStrike" cap="none">
                <a:solidFill>
                  <a:srgbClr val="000000"/>
                </a:solidFill>
                <a:latin typeface="Helvetica Neue"/>
                <a:ea typeface="Helvetica Neue"/>
                <a:cs typeface="Helvetica Neue"/>
                <a:sym typeface="Helvetica Neue"/>
              </a:rPr>
              <a:t>Objective</a:t>
            </a:r>
            <a:endParaRPr/>
          </a:p>
          <a:p>
            <a:pPr marL="0" marR="0" lvl="0" indent="0" algn="ctr" rtl="0">
              <a:lnSpc>
                <a:spcPct val="100000"/>
              </a:lnSpc>
              <a:spcBef>
                <a:spcPts val="0"/>
              </a:spcBef>
              <a:spcAft>
                <a:spcPts val="0"/>
              </a:spcAft>
              <a:buClr>
                <a:srgbClr val="000000"/>
              </a:buClr>
              <a:buSzPts val="3500"/>
              <a:buFont typeface="Helvetica Neue"/>
              <a:buNone/>
            </a:pPr>
            <a:r>
              <a:rPr lang="en-US" sz="3500" b="0" i="0" u="none" strike="noStrike" cap="none">
                <a:solidFill>
                  <a:srgbClr val="000000"/>
                </a:solidFill>
                <a:latin typeface="Helvetica Neue"/>
                <a:ea typeface="Helvetica Neue"/>
                <a:cs typeface="Helvetica Neue"/>
                <a:sym typeface="Helvetica Neue"/>
              </a:rPr>
              <a:t>(should be viewed as a hypothesis before analysis is conducted)</a:t>
            </a:r>
            <a:endParaRPr/>
          </a:p>
        </p:txBody>
      </p:sp>
      <p:sp>
        <p:nvSpPr>
          <p:cNvPr id="42" name="Google Shape;42;p7"/>
          <p:cNvSpPr/>
          <p:nvPr/>
        </p:nvSpPr>
        <p:spPr>
          <a:xfrm>
            <a:off x="7680256" y="4404273"/>
            <a:ext cx="9023400" cy="2358300"/>
          </a:xfrm>
          <a:prstGeom prst="rect">
            <a:avLst/>
          </a:prstGeom>
          <a:solidFill>
            <a:srgbClr val="EBEBEB"/>
          </a:solidFill>
          <a:ln>
            <a:noFill/>
          </a:ln>
        </p:spPr>
        <p:txBody>
          <a:bodyPr spcFirstLastPara="1" wrap="square" lIns="0" tIns="0" rIns="0" bIns="0" anchor="ctr" anchorCtr="0">
            <a:noAutofit/>
          </a:bodyPr>
          <a:lstStyle/>
          <a:p>
            <a:pPr marL="0" lvl="0" indent="0" algn="ctr" rtl="0">
              <a:spcBef>
                <a:spcPts val="0"/>
              </a:spcBef>
              <a:spcAft>
                <a:spcPts val="0"/>
              </a:spcAft>
              <a:buClr>
                <a:srgbClr val="424242"/>
              </a:buClr>
              <a:buSzPts val="3000"/>
              <a:buFont typeface="Helvetica Neue"/>
              <a:buNone/>
            </a:pPr>
            <a:r>
              <a:rPr lang="en-IN" sz="2400" b="0" i="0" dirty="0">
                <a:solidFill>
                  <a:schemeClr val="bg1"/>
                </a:solidFill>
                <a:effectLst/>
                <a:latin typeface="Söhne"/>
              </a:rPr>
              <a:t>To expand its audience in the United States, the Irish History Podcast should focus on creating episodes that appeal to American listeners' interests, preferences, and values, using effective marketing strategies to reach new audiences, and building partnerships with organizations that can help promote the podcast.</a:t>
            </a:r>
            <a:endParaRPr lang="en-US" sz="1000" dirty="0">
              <a:solidFill>
                <a:schemeClr val="bg1"/>
              </a:solidFill>
              <a:latin typeface="Helvetica Neue"/>
              <a:ea typeface="Helvetica Neue"/>
              <a:cs typeface="Helvetica Neue"/>
              <a:sym typeface="Helvetica Neue"/>
            </a:endParaRPr>
          </a:p>
        </p:txBody>
      </p:sp>
      <p:sp>
        <p:nvSpPr>
          <p:cNvPr id="44" name="Google Shape;44;p7"/>
          <p:cNvSpPr/>
          <p:nvPr/>
        </p:nvSpPr>
        <p:spPr>
          <a:xfrm>
            <a:off x="1907060" y="7830524"/>
            <a:ext cx="6014400" cy="3248100"/>
          </a:xfrm>
          <a:prstGeom prst="rect">
            <a:avLst/>
          </a:prstGeom>
          <a:solidFill>
            <a:srgbClr val="EBEBEB"/>
          </a:solidFill>
          <a:ln>
            <a:noFill/>
          </a:ln>
        </p:spPr>
        <p:txBody>
          <a:bodyPr spcFirstLastPara="1" wrap="square" lIns="0" tIns="0" rIns="0" bIns="0" anchor="ctr" anchorCtr="0">
            <a:noAutofit/>
          </a:bodyPr>
          <a:lstStyle/>
          <a:p>
            <a:pPr marL="0" lvl="0" indent="0" algn="ctr" rtl="0">
              <a:spcBef>
                <a:spcPts val="0"/>
              </a:spcBef>
              <a:spcAft>
                <a:spcPts val="0"/>
              </a:spcAft>
              <a:buClr>
                <a:srgbClr val="424242"/>
              </a:buClr>
              <a:buSzPts val="3000"/>
              <a:buFont typeface="Helvetica Neue"/>
              <a:buNone/>
            </a:pPr>
            <a:r>
              <a:rPr lang="en-US" sz="2800" dirty="0">
                <a:solidFill>
                  <a:schemeClr val="bg1"/>
                </a:solidFill>
                <a:latin typeface="Helvetica Neue"/>
                <a:ea typeface="Helvetica Neue"/>
                <a:cs typeface="Helvetica Neue"/>
                <a:sym typeface="Helvetica Neue"/>
              </a:rPr>
              <a:t>What type of Irish History Podcast episodes would be most popular with the American podcast market?</a:t>
            </a:r>
          </a:p>
        </p:txBody>
      </p:sp>
      <p:sp>
        <p:nvSpPr>
          <p:cNvPr id="41" name="Google Shape;41;p7"/>
          <p:cNvSpPr/>
          <p:nvPr/>
        </p:nvSpPr>
        <p:spPr>
          <a:xfrm>
            <a:off x="9184768" y="7830524"/>
            <a:ext cx="6014400" cy="3248100"/>
          </a:xfrm>
          <a:prstGeom prst="rect">
            <a:avLst/>
          </a:prstGeom>
          <a:solidFill>
            <a:srgbClr val="EBEBEB"/>
          </a:solidFill>
          <a:ln>
            <a:noFill/>
          </a:ln>
        </p:spPr>
        <p:txBody>
          <a:bodyPr spcFirstLastPara="1" wrap="square" lIns="0" tIns="0" rIns="0" bIns="0" anchor="ctr" anchorCtr="0">
            <a:noAutofit/>
          </a:bodyPr>
          <a:lstStyle/>
          <a:p>
            <a:pPr algn="ctr">
              <a:buClr>
                <a:srgbClr val="424242"/>
              </a:buClr>
              <a:buSzPts val="3000"/>
            </a:pPr>
            <a:r>
              <a:rPr lang="en-IN" sz="2800" dirty="0">
                <a:solidFill>
                  <a:schemeClr val="bg1"/>
                </a:solidFill>
                <a:latin typeface="Helvetica Neue"/>
                <a:ea typeface="Helvetica Neue"/>
                <a:cs typeface="Helvetica Neue"/>
              </a:rPr>
              <a:t>Where can Dwyer find new, similar audiences and emerging trends in America?</a:t>
            </a:r>
          </a:p>
        </p:txBody>
      </p:sp>
      <p:sp>
        <p:nvSpPr>
          <p:cNvPr id="46" name="Google Shape;46;p7"/>
          <p:cNvSpPr/>
          <p:nvPr/>
        </p:nvSpPr>
        <p:spPr>
          <a:xfrm>
            <a:off x="16462476" y="7830524"/>
            <a:ext cx="6014400" cy="3248100"/>
          </a:xfrm>
          <a:prstGeom prst="rect">
            <a:avLst/>
          </a:prstGeom>
          <a:solidFill>
            <a:srgbClr val="EBEBEB"/>
          </a:solidFill>
          <a:ln>
            <a:noFill/>
          </a:ln>
        </p:spPr>
        <p:txBody>
          <a:bodyPr spcFirstLastPara="1" wrap="square" lIns="0" tIns="0" rIns="0" bIns="0" anchor="ctr" anchorCtr="0">
            <a:noAutofit/>
          </a:bodyPr>
          <a:lstStyle/>
          <a:p>
            <a:pPr marL="0" lvl="0" indent="0" algn="ctr" rtl="0">
              <a:spcBef>
                <a:spcPts val="0"/>
              </a:spcBef>
              <a:spcAft>
                <a:spcPts val="0"/>
              </a:spcAft>
              <a:buClr>
                <a:srgbClr val="424242"/>
              </a:buClr>
              <a:buSzPts val="3000"/>
              <a:buFont typeface="Helvetica Neue"/>
              <a:buNone/>
            </a:pPr>
            <a:r>
              <a:rPr lang="en-US" sz="2800" dirty="0">
                <a:solidFill>
                  <a:schemeClr val="bg1"/>
                </a:solidFill>
                <a:latin typeface="Helvetica Neue"/>
                <a:ea typeface="Helvetica Neue"/>
                <a:cs typeface="Helvetica Neue"/>
                <a:sym typeface="Helvetica Neue"/>
              </a:rPr>
              <a:t>How can Dwyer most effectively use podcast listener trends to reach new audiences in America?</a:t>
            </a:r>
            <a:endParaRPr lang="en-US" sz="1200" dirty="0">
              <a:solidFill>
                <a:schemeClr val="bg1"/>
              </a:solidFill>
              <a:latin typeface="Helvetica Neue"/>
              <a:ea typeface="Helvetica Neue"/>
              <a:cs typeface="Helvetica Neue"/>
              <a:sym typeface="Helvetica Neue"/>
            </a:endParaRPr>
          </a:p>
        </p:txBody>
      </p:sp>
      <p:sp>
        <p:nvSpPr>
          <p:cNvPr id="69" name="Google Shape;69;p7"/>
          <p:cNvSpPr txBox="1"/>
          <p:nvPr/>
        </p:nvSpPr>
        <p:spPr>
          <a:xfrm>
            <a:off x="7567450" y="677725"/>
            <a:ext cx="10062900" cy="29646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3000">
                <a:latin typeface="Helvetica Neue Light"/>
                <a:ea typeface="Helvetica Neue Light"/>
                <a:cs typeface="Helvetica Neue Light"/>
                <a:sym typeface="Helvetica Neue Light"/>
              </a:rPr>
              <a:t> S:  ___________________________________________</a:t>
            </a:r>
            <a:endParaRPr sz="3000">
              <a:latin typeface="Helvetica Neue Light"/>
              <a:ea typeface="Helvetica Neue Light"/>
              <a:cs typeface="Helvetica Neue Light"/>
              <a:sym typeface="Helvetica Neue Light"/>
            </a:endParaRPr>
          </a:p>
          <a:p>
            <a:pPr marL="0" lvl="0" indent="0" algn="l" rtl="0">
              <a:lnSpc>
                <a:spcPct val="200000"/>
              </a:lnSpc>
              <a:spcBef>
                <a:spcPts val="0"/>
              </a:spcBef>
              <a:spcAft>
                <a:spcPts val="0"/>
              </a:spcAft>
              <a:buNone/>
            </a:pPr>
            <a:r>
              <a:rPr lang="en-US" sz="3000">
                <a:latin typeface="Helvetica Neue Light"/>
                <a:ea typeface="Helvetica Neue Light"/>
                <a:cs typeface="Helvetica Neue Light"/>
                <a:sym typeface="Helvetica Neue Light"/>
              </a:rPr>
              <a:t> C:  ___________________________________________</a:t>
            </a:r>
            <a:endParaRPr sz="3000">
              <a:latin typeface="Helvetica Neue Light"/>
              <a:ea typeface="Helvetica Neue Light"/>
              <a:cs typeface="Helvetica Neue Light"/>
              <a:sym typeface="Helvetica Neue Light"/>
            </a:endParaRPr>
          </a:p>
          <a:p>
            <a:pPr marL="0" lvl="0" indent="0" algn="l" rtl="0">
              <a:lnSpc>
                <a:spcPct val="200000"/>
              </a:lnSpc>
              <a:spcBef>
                <a:spcPts val="0"/>
              </a:spcBef>
              <a:spcAft>
                <a:spcPts val="0"/>
              </a:spcAft>
              <a:buNone/>
            </a:pPr>
            <a:r>
              <a:rPr lang="en-US" sz="3000">
                <a:latin typeface="Helvetica Neue Light"/>
                <a:ea typeface="Helvetica Neue Light"/>
                <a:cs typeface="Helvetica Neue Light"/>
                <a:sym typeface="Helvetica Neue Light"/>
              </a:rPr>
              <a:t>(Q): ___________________________________________</a:t>
            </a:r>
            <a:endParaRPr sz="3000">
              <a:latin typeface="Helvetica Neue Light"/>
              <a:ea typeface="Helvetica Neue Light"/>
              <a:cs typeface="Helvetica Neue Light"/>
              <a:sym typeface="Helvetica Neue Light"/>
            </a:endParaRPr>
          </a:p>
        </p:txBody>
      </p:sp>
      <p:sp>
        <p:nvSpPr>
          <p:cNvPr id="70" name="Google Shape;70;p7"/>
          <p:cNvSpPr/>
          <p:nvPr/>
        </p:nvSpPr>
        <p:spPr>
          <a:xfrm rot="10800000" flipH="1">
            <a:off x="8968925" y="3393975"/>
            <a:ext cx="6491100" cy="650400"/>
          </a:xfrm>
          <a:prstGeom prst="triangle">
            <a:avLst>
              <a:gd name="adj" fmla="val 50000"/>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txBox="1"/>
          <p:nvPr/>
        </p:nvSpPr>
        <p:spPr>
          <a:xfrm>
            <a:off x="8261849" y="2715375"/>
            <a:ext cx="9161178" cy="65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IN" sz="2400" b="0" i="0" dirty="0">
                <a:solidFill>
                  <a:schemeClr val="bg1"/>
                </a:solidFill>
                <a:effectLst/>
                <a:latin typeface="Söhne"/>
              </a:rPr>
              <a:t>How can the Irish History Podcast expand its audience in the United States to reach a wider audience and achieve its full potential?</a:t>
            </a:r>
            <a:endParaRPr sz="1800" dirty="0">
              <a:solidFill>
                <a:schemeClr val="bg1"/>
              </a:solidFill>
              <a:latin typeface="Helvetica Neue"/>
              <a:ea typeface="Helvetica Neue"/>
              <a:cs typeface="Helvetica Neue"/>
              <a:sym typeface="Helvetica Neue"/>
            </a:endParaRPr>
          </a:p>
        </p:txBody>
      </p:sp>
      <p:sp>
        <p:nvSpPr>
          <p:cNvPr id="72" name="Google Shape;72;p7"/>
          <p:cNvSpPr txBox="1"/>
          <p:nvPr/>
        </p:nvSpPr>
        <p:spPr>
          <a:xfrm>
            <a:off x="8261850" y="869500"/>
            <a:ext cx="8441806" cy="65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IN" sz="2400" b="0" i="0" dirty="0">
                <a:solidFill>
                  <a:schemeClr val="bg1"/>
                </a:solidFill>
                <a:effectLst/>
                <a:latin typeface="Söhne"/>
              </a:rPr>
              <a:t>The Irish History Podcast has a loyal following in Ireland and Western Europe</a:t>
            </a:r>
            <a:endParaRPr sz="1800" dirty="0">
              <a:solidFill>
                <a:schemeClr val="bg1"/>
              </a:solidFill>
              <a:latin typeface="Helvetica Neue"/>
              <a:ea typeface="Helvetica Neue"/>
              <a:cs typeface="Helvetica Neue"/>
              <a:sym typeface="Helvetica Neue"/>
            </a:endParaRPr>
          </a:p>
        </p:txBody>
      </p:sp>
      <p:sp>
        <p:nvSpPr>
          <p:cNvPr id="73" name="Google Shape;73;p7"/>
          <p:cNvSpPr txBox="1"/>
          <p:nvPr/>
        </p:nvSpPr>
        <p:spPr>
          <a:xfrm>
            <a:off x="8261849" y="1795795"/>
            <a:ext cx="10062899" cy="65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IN" sz="2400" b="0" i="0" dirty="0">
                <a:solidFill>
                  <a:schemeClr val="bg1"/>
                </a:solidFill>
                <a:effectLst/>
                <a:latin typeface="Söhne"/>
              </a:rPr>
              <a:t>To realize the podcast's full potential, it needs to expand its audience in the United States where more than 33 million Americans identify as Irish American</a:t>
            </a:r>
            <a:endParaRPr sz="1800" dirty="0">
              <a:solidFill>
                <a:schemeClr val="bg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Black">
  <a:themeElements>
    <a:clrScheme name="Black">
      <a:dk1>
        <a:srgbClr val="000000"/>
      </a:dk1>
      <a:lt1>
        <a:srgbClr val="002B5B"/>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2064</TotalTime>
  <Words>412</Words>
  <Application>Microsoft Macintosh PowerPoint</Application>
  <PresentationFormat>Custom</PresentationFormat>
  <Paragraphs>53</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Gill Sans</vt:lpstr>
      <vt:lpstr>Helvetica Neue</vt:lpstr>
      <vt:lpstr>Helvetica Neue Light</vt:lpstr>
      <vt:lpstr>Söhne</vt:lpstr>
      <vt:lpstr>Black</vt:lpstr>
      <vt:lpstr>Irish History Podcast Project (Phase 1): Plan</vt:lpstr>
      <vt:lpstr>Irish History Podcast Project (Phase 1):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Irish History Podcast Project (Phase 1): Plan</dc:title>
  <cp:lastModifiedBy>Swathi Ganesan</cp:lastModifiedBy>
  <cp:revision>6</cp:revision>
  <dcterms:modified xsi:type="dcterms:W3CDTF">2023-03-12T04:50:34Z</dcterms:modified>
</cp:coreProperties>
</file>