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9045E-5FEE-4EA2-B0F5-52F89999A8BB}" v="3" dt="2025-08-10T13:29:45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hi k g" userId="477186ae2030f549" providerId="LiveId" clId="{4909045E-5FEE-4EA2-B0F5-52F89999A8BB}"/>
    <pc:docChg chg="custSel modSld">
      <pc:chgData name="swathi k g" userId="477186ae2030f549" providerId="LiveId" clId="{4909045E-5FEE-4EA2-B0F5-52F89999A8BB}" dt="2025-08-10T13:29:47.183" v="10" actId="478"/>
      <pc:docMkLst>
        <pc:docMk/>
      </pc:docMkLst>
      <pc:sldChg chg="delSp modSp mod">
        <pc:chgData name="swathi k g" userId="477186ae2030f549" providerId="LiveId" clId="{4909045E-5FEE-4EA2-B0F5-52F89999A8BB}" dt="2025-08-10T13:29:28.421" v="4" actId="478"/>
        <pc:sldMkLst>
          <pc:docMk/>
          <pc:sldMk cId="854288352" sldId="257"/>
        </pc:sldMkLst>
        <pc:spChg chg="mod">
          <ac:chgData name="swathi k g" userId="477186ae2030f549" providerId="LiveId" clId="{4909045E-5FEE-4EA2-B0F5-52F89999A8BB}" dt="2025-08-10T13:29:18.957" v="2" actId="20577"/>
          <ac:spMkLst>
            <pc:docMk/>
            <pc:sldMk cId="854288352" sldId="257"/>
            <ac:spMk id="5" creationId="{8E2D7C56-7B75-E761-4F59-68C3E96E0F50}"/>
          </ac:spMkLst>
        </pc:spChg>
        <pc:picChg chg="del">
          <ac:chgData name="swathi k g" userId="477186ae2030f549" providerId="LiveId" clId="{4909045E-5FEE-4EA2-B0F5-52F89999A8BB}" dt="2025-08-10T13:29:14.645" v="0" actId="478"/>
          <ac:picMkLst>
            <pc:docMk/>
            <pc:sldMk cId="854288352" sldId="257"/>
            <ac:picMk id="7" creationId="{A08EB0EC-B6A5-45A6-CFA7-C2F2F5125266}"/>
          </ac:picMkLst>
        </pc:picChg>
        <pc:picChg chg="del">
          <ac:chgData name="swathi k g" userId="477186ae2030f549" providerId="LiveId" clId="{4909045E-5FEE-4EA2-B0F5-52F89999A8BB}" dt="2025-08-10T13:29:24.805" v="3" actId="478"/>
          <ac:picMkLst>
            <pc:docMk/>
            <pc:sldMk cId="854288352" sldId="257"/>
            <ac:picMk id="13" creationId="{736985F1-78C3-EC87-83A0-2D323CD4C9C0}"/>
          </ac:picMkLst>
        </pc:picChg>
        <pc:picChg chg="del">
          <ac:chgData name="swathi k g" userId="477186ae2030f549" providerId="LiveId" clId="{4909045E-5FEE-4EA2-B0F5-52F89999A8BB}" dt="2025-08-10T13:29:28.421" v="4" actId="478"/>
          <ac:picMkLst>
            <pc:docMk/>
            <pc:sldMk cId="854288352" sldId="257"/>
            <ac:picMk id="1028" creationId="{972C6F2B-0BE1-CEC3-14C2-356A65B2C20C}"/>
          </ac:picMkLst>
        </pc:picChg>
      </pc:sldChg>
      <pc:sldChg chg="delSp mod">
        <pc:chgData name="swathi k g" userId="477186ae2030f549" providerId="LiveId" clId="{4909045E-5FEE-4EA2-B0F5-52F89999A8BB}" dt="2025-08-10T13:29:38.465" v="7" actId="478"/>
        <pc:sldMkLst>
          <pc:docMk/>
          <pc:sldMk cId="3865209502" sldId="258"/>
        </pc:sldMkLst>
        <pc:picChg chg="del">
          <ac:chgData name="swathi k g" userId="477186ae2030f549" providerId="LiveId" clId="{4909045E-5FEE-4EA2-B0F5-52F89999A8BB}" dt="2025-08-10T13:29:33.602" v="5" actId="478"/>
          <ac:picMkLst>
            <pc:docMk/>
            <pc:sldMk cId="3865209502" sldId="258"/>
            <ac:picMk id="7" creationId="{A08EB0EC-B6A5-45A6-CFA7-C2F2F5125266}"/>
          </ac:picMkLst>
        </pc:picChg>
        <pc:picChg chg="del">
          <ac:chgData name="swathi k g" userId="477186ae2030f549" providerId="LiveId" clId="{4909045E-5FEE-4EA2-B0F5-52F89999A8BB}" dt="2025-08-10T13:29:35.932" v="6" actId="478"/>
          <ac:picMkLst>
            <pc:docMk/>
            <pc:sldMk cId="3865209502" sldId="258"/>
            <ac:picMk id="8" creationId="{E1347EE7-FE29-0E29-BF15-30E6447AEF6A}"/>
          </ac:picMkLst>
        </pc:picChg>
        <pc:picChg chg="del">
          <ac:chgData name="swathi k g" userId="477186ae2030f549" providerId="LiveId" clId="{4909045E-5FEE-4EA2-B0F5-52F89999A8BB}" dt="2025-08-10T13:29:38.465" v="7" actId="478"/>
          <ac:picMkLst>
            <pc:docMk/>
            <pc:sldMk cId="3865209502" sldId="258"/>
            <ac:picMk id="12" creationId="{8D56A6E6-9FEB-E12A-1F6A-8FCBFFF9CFAD}"/>
          </ac:picMkLst>
        </pc:picChg>
      </pc:sldChg>
      <pc:sldChg chg="delSp mod">
        <pc:chgData name="swathi k g" userId="477186ae2030f549" providerId="LiveId" clId="{4909045E-5FEE-4EA2-B0F5-52F89999A8BB}" dt="2025-08-10T13:29:47.183" v="10" actId="478"/>
        <pc:sldMkLst>
          <pc:docMk/>
          <pc:sldMk cId="1262944802" sldId="259"/>
        </pc:sldMkLst>
        <pc:picChg chg="del">
          <ac:chgData name="swathi k g" userId="477186ae2030f549" providerId="LiveId" clId="{4909045E-5FEE-4EA2-B0F5-52F89999A8BB}" dt="2025-08-10T13:29:42.884" v="8" actId="478"/>
          <ac:picMkLst>
            <pc:docMk/>
            <pc:sldMk cId="1262944802" sldId="259"/>
            <ac:picMk id="7" creationId="{A08EB0EC-B6A5-45A6-CFA7-C2F2F5125266}"/>
          </ac:picMkLst>
        </pc:picChg>
        <pc:picChg chg="del">
          <ac:chgData name="swathi k g" userId="477186ae2030f549" providerId="LiveId" clId="{4909045E-5FEE-4EA2-B0F5-52F89999A8BB}" dt="2025-08-10T13:29:45.179" v="9" actId="478"/>
          <ac:picMkLst>
            <pc:docMk/>
            <pc:sldMk cId="1262944802" sldId="259"/>
            <ac:picMk id="8" creationId="{477DCD06-8CCD-19DF-C8D4-3B05B23C2E7F}"/>
          </ac:picMkLst>
        </pc:picChg>
        <pc:picChg chg="del">
          <ac:chgData name="swathi k g" userId="477186ae2030f549" providerId="LiveId" clId="{4909045E-5FEE-4EA2-B0F5-52F89999A8BB}" dt="2025-08-10T13:29:47.183" v="10" actId="478"/>
          <ac:picMkLst>
            <pc:docMk/>
            <pc:sldMk cId="1262944802" sldId="259"/>
            <ac:picMk id="12" creationId="{8D56A6E6-9FEB-E12A-1F6A-8FCBFFF9CF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10-08-2025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9853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swathi k g</cp:lastModifiedBy>
  <cp:revision>15</cp:revision>
  <dcterms:created xsi:type="dcterms:W3CDTF">2024-06-24T12:27:37Z</dcterms:created>
  <dcterms:modified xsi:type="dcterms:W3CDTF">2025-08-10T13:29:48Z</dcterms:modified>
</cp:coreProperties>
</file>