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7" r:id="rId9"/>
    <p:sldId id="269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1A16-87AD-C5C5-389B-9E511297F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5ED62-BFF0-B12B-27CC-AF905D99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68FC-2948-857B-1E3F-99119720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804C-49A2-620D-A121-092DAF94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B728-A5FF-8C24-C0E9-9D3BAB8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566-8B3C-A99F-6F20-4D60047C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0A4BE-7717-7256-DDC7-21BE59AB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E713-2F16-BD0B-815F-E81397B9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F1F2-AC39-FCD9-6E06-68D52EA8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EE2B-BE0D-6855-992A-A7B876F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4F938-87C2-369F-7B9A-5F209118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6536A-B45C-7CE4-1F4E-AEAC9974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67C7-1BC9-6C60-ECE6-A5363E55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9300-FAD4-837C-1D61-1DB91D0C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77D0-D901-8AA4-C319-ACBDBE21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172E-F8CA-4963-28D0-FAF3D685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3ADD-64B9-35E0-180D-9114912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B1B6-2BB0-0399-8A1B-FB7DA689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B2BB-3E0A-3ECF-AACC-315896E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0405-2549-4D0A-A61D-3CCEE98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5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A933-4739-1050-FB9C-CBA6B0A7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15E44-17ED-6A85-8720-58F20AB8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F3B4-9C39-3237-F78F-B7A4E4D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B160-1AB0-3B3A-1DB5-32E44E04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10C-80B7-F788-BD3E-C6FBB989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6D2D-CB9B-7708-C18F-6BD032F4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FED9-2288-F4A6-2092-6F727A18A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9930-1D30-720C-5C7E-F083A414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B0C7-C60A-20D4-B78D-0C31EBB7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CC5C-9E6C-C299-2708-0FAD6D12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40A6-C9F4-8D90-BAC2-B3F7E957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1511-A5C7-E9FB-CBFF-1A0209B2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DF73-A1BA-18B9-DF15-311C22C0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A00C-CA66-3853-3BF1-D9668349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B7518-5D64-BA22-E8E9-684E1970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A49E-1519-8C2B-9300-9D7B1E64F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322D7-89BB-3275-BF71-A8D7105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EC22C-D4F6-F5B7-D251-C45F277C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4F56-79A3-2BEC-07F1-0A65CA53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021-9298-9E91-4B14-FD1996C7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BB232-7B88-3887-5AB0-DAA3E3A3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F4CA0-9514-FC3B-4E89-EB227F11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024C-B457-4BCD-47CB-4446E495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01DD1-CE6B-9871-3095-23ECB479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62C55-D517-B9EF-03D3-B810C432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6120-404B-49D6-3C27-90DE2BE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22D-46EA-038D-F1FA-F78C413E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4046-7FE3-DDD5-796A-4552F9B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1980-1495-E3E3-77B8-28406A8F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726B-51BA-AE14-33E8-31829CF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804B-73F8-D8D8-0450-57FEC32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6986-D88D-FB4E-A0B3-01A097C0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E2A-3A1A-0ACA-139A-5758825D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9707-EB31-ED23-ACD4-2F5FDF86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C01B-AFB4-B710-C384-5F96D500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43592-748D-E105-7A77-B19D990E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593F-9E7A-1815-3080-856DDDCE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EB43-01FD-CDE1-4BC1-7D8AB9FD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B47A0-D315-E0A7-15BA-CB2D440C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20AE-F3C2-9F70-07B4-8D8DDE9B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4EA5-BC8E-BA9B-50F9-F3425980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818E-48DF-47E6-8A70-A5C6E2B869A0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B320-FC75-A298-8112-EA8704EB6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D01E-0E0E-BDB0-A835-DAB9F4B22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0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0BE4-0D13-D00F-70FD-D11BAC63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143384"/>
            <a:ext cx="9144000" cy="131603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Atliq Hardware's</a:t>
            </a:r>
            <a:endParaRPr lang="en-IN" dirty="0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95A9-F838-5246-DFBC-58EF565E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329" y="2831074"/>
            <a:ext cx="3388659" cy="1705068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Consumer Goods  </a:t>
            </a:r>
            <a:b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</a:br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‘Ad-hoc- insights</a:t>
            </a:r>
            <a:endParaRPr lang="en-IN" sz="2800" dirty="0">
              <a:latin typeface="Rockwell Extra Bold" panose="02060903040505020403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E525648-AAC6-554B-EE5E-68289C41BB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811" y="143700"/>
            <a:ext cx="1775012" cy="165770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DAE97DEE-87D3-2E7E-3227-BC637E71E0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77" y="240403"/>
            <a:ext cx="1775012" cy="1464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97B9-AA21-8A28-CA6C-73456DF2A60A}"/>
              </a:ext>
            </a:extLst>
          </p:cNvPr>
          <p:cNvSpPr txBox="1"/>
          <p:nvPr/>
        </p:nvSpPr>
        <p:spPr>
          <a:xfrm>
            <a:off x="8978153" y="4932258"/>
            <a:ext cx="3684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 </a:t>
            </a:r>
          </a:p>
          <a:p>
            <a:pPr algn="ctr"/>
            <a:r>
              <a:rPr lang="en-US" sz="2400" dirty="0"/>
              <a:t>Swathi 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25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6885-DA00-5CF7-74A9-2AC5BD7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3C35-0BC2-86C2-A3F3-1F87EA0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Get the Top 3 products in each division that have a high </a:t>
            </a:r>
            <a:r>
              <a:rPr lang="en-US" sz="2400" dirty="0" err="1">
                <a:effectLst/>
              </a:rPr>
              <a:t>total_sold_quantity</a:t>
            </a:r>
            <a:r>
              <a:rPr lang="en-US" sz="2400" dirty="0">
                <a:effectLst/>
              </a:rPr>
              <a:t> in the </a:t>
            </a:r>
            <a:r>
              <a:rPr lang="en-US" sz="2400" dirty="0" err="1">
                <a:effectLst/>
              </a:rPr>
              <a:t>fiscal_year</a:t>
            </a:r>
            <a:r>
              <a:rPr lang="en-US" sz="2400" dirty="0">
                <a:effectLst/>
              </a:rPr>
              <a:t> 2021?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F278-F3AB-A863-2185-C6FC1427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352801"/>
            <a:ext cx="6304204" cy="237564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48E1651-8336-2579-5AD8-A06901ECDD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366D8-56CB-3D23-17B6-A00A3D06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01" y="2840933"/>
            <a:ext cx="7734339" cy="35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5A67F-E2BE-1C0A-2E16-3A6AE2ED5CEA}"/>
              </a:ext>
            </a:extLst>
          </p:cNvPr>
          <p:cNvSpPr txBox="1"/>
          <p:nvPr/>
        </p:nvSpPr>
        <p:spPr>
          <a:xfrm>
            <a:off x="4159622" y="2823883"/>
            <a:ext cx="4527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mic Sans MS" panose="030F0702030302020204" pitchFamily="66" charset="0"/>
              </a:rPr>
              <a:t>Thank You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B9911A73-CBE6-A2D4-62E5-21D52537B8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51FBF-5218-4716-C2B0-783DF4F41DE0}"/>
              </a:ext>
            </a:extLst>
          </p:cNvPr>
          <p:cNvSpPr txBox="1"/>
          <p:nvPr/>
        </p:nvSpPr>
        <p:spPr>
          <a:xfrm>
            <a:off x="7530353" y="4993341"/>
            <a:ext cx="372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erlin Sans FB Demi" panose="020E0802020502020306" pitchFamily="34" charset="0"/>
              </a:rPr>
              <a:t>Swathi G</a:t>
            </a:r>
            <a:endParaRPr lang="en-IN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C18-22DB-8816-36F5-6342BEF3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1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B00B-837C-EDF0-2F1C-25E26301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>
                <a:effectLst/>
              </a:rPr>
              <a:t>Provide the list of markets in which customer “Atliq Exclusive” operates its business in the APAC region.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12EF-AF6B-474A-9FC6-ABD34391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3009812"/>
            <a:ext cx="4254998" cy="3167151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224EF64-9A80-0ADE-78D9-956376A21F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754" y="51360"/>
            <a:ext cx="827660" cy="8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CE0-6291-B526-BA46-A568595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A22E6-BA05-BA9C-E0F2-CFD20665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What is the percentage of unique product increase in 2021 vs. 2020? </a:t>
            </a:r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AE18F03-C49B-E10A-E2B4-0BC00E2B2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70" y="115786"/>
            <a:ext cx="827659" cy="78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CBDAB-348B-4AC5-4F4A-D3316EE0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55" y="2699487"/>
            <a:ext cx="8423937" cy="36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2EF0-F99B-9BDC-0594-2A4696AA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C665-8B29-D3AB-86AD-5330F52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Provide a report with all the unique product counts for each segment and sort them in descending order of product counts.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06D6-AD2F-D06A-FAB5-21512582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6" y="2690654"/>
            <a:ext cx="5847404" cy="262128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42B9339-CE62-2D7A-45E3-0DDDF9DB5E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15288-08EF-C7A2-022A-C5043B3E8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63" y="2933700"/>
            <a:ext cx="4950298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F2F2-C1C6-4D3C-F501-8185F93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1636-CA3D-8E2F-FC94-14F0A283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33909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segment had the most increase in unique products</a:t>
            </a:r>
            <a:r>
              <a:rPr lang="en-US" sz="24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2021 vs 2020? The final output contains these</a:t>
            </a:r>
            <a:r>
              <a:rPr lang="en-US" sz="24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fields,</a:t>
            </a:r>
          </a:p>
          <a:p>
            <a:pPr marL="0" marR="33909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F484F60E-BFBE-67E8-E735-3BA5BFFAA4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1C8AD-EBA5-E573-1B6A-7C59C06C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2869122"/>
            <a:ext cx="7430770" cy="38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3E5-AEA8-1E09-199B-3876844E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CAD-222B-3DBA-AC00-FC07C4B0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Get the products that have the highest and lowest manufacturing costs. </a:t>
            </a:r>
          </a:p>
          <a:p>
            <a:pPr marL="36900" lvl="0" indent="0">
              <a:buNone/>
            </a:pPr>
            <a:endParaRPr lang="en-US" sz="2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5B58B6B-3F57-10A5-CE3C-BFBA390D30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52CA6-3638-DCC1-87CF-1393A855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2" y="3004185"/>
            <a:ext cx="8410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896-4EE7-61E1-C7C4-980E79E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BA11-92AB-8D10-E87D-D6F82434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Generate a report which contains the top 5 customers who received an average high </a:t>
            </a:r>
            <a:r>
              <a:rPr lang="en-US" dirty="0" err="1">
                <a:effectLst/>
              </a:rPr>
              <a:t>pre_invoice_discount_pct</a:t>
            </a:r>
            <a:r>
              <a:rPr lang="en-US" dirty="0">
                <a:effectLst/>
              </a:rPr>
              <a:t> for the fiscal year 2021 and in the Indian market.</a:t>
            </a:r>
          </a:p>
          <a:p>
            <a:endParaRPr lang="en-US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ABBAE95A-A833-D2DB-7B97-2B300A841C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9FBBB-5322-199F-AAA5-F94D0B86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3180127"/>
            <a:ext cx="8896985" cy="35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D8E8-403C-B0C7-1CD5-EB864202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5A99-B990-F5CB-7040-2DB92274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Get the complete report of the Gross sales amount for the customer </a:t>
            </a:r>
            <a:r>
              <a:rPr lang="en-US" sz="2400" b="1" dirty="0">
                <a:effectLst/>
              </a:rPr>
              <a:t>“Atliq Exclusive” </a:t>
            </a:r>
            <a:r>
              <a:rPr lang="en-US" sz="2400" dirty="0">
                <a:effectLst/>
              </a:rPr>
              <a:t>for each month</a:t>
            </a:r>
            <a:r>
              <a:rPr lang="en-US" sz="2400" b="1" dirty="0">
                <a:effectLst/>
              </a:rPr>
              <a:t>. </a:t>
            </a:r>
            <a:r>
              <a:rPr lang="en-US" sz="2400" dirty="0">
                <a:effectLst/>
              </a:rPr>
              <a:t>This analysis helps to get an idea of low and high-performing months and take strategic decisions.</a:t>
            </a:r>
          </a:p>
          <a:p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0C3BDA0-5C78-1348-A402-4A42F377B8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2AACF-DCEA-0A77-8B65-BB060A77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0" y="3037713"/>
            <a:ext cx="7612380" cy="38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DF32-7C4D-08C0-1835-D8C762B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A79-33B0-D608-EDC7-BAAAD151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In which quarter of 2020, got the maximum </a:t>
            </a:r>
            <a:r>
              <a:rPr lang="en-US" sz="2400" dirty="0" err="1">
                <a:effectLst/>
              </a:rPr>
              <a:t>total_sold_quantity</a:t>
            </a:r>
            <a:r>
              <a:rPr lang="en-US" sz="2400" dirty="0">
                <a:effectLst/>
              </a:rPr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326D6C64-D647-4E73-9032-118A6303B5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96F21-1649-BC6F-5C61-0ED5FE72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2597039"/>
            <a:ext cx="8171180" cy="37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232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Berlin Sans FB Demi</vt:lpstr>
      <vt:lpstr>Calibri</vt:lpstr>
      <vt:lpstr>Calibri Light</vt:lpstr>
      <vt:lpstr>Comic Sans MS</vt:lpstr>
      <vt:lpstr>Rockwell Extra Bold</vt:lpstr>
      <vt:lpstr>Office Theme</vt:lpstr>
      <vt:lpstr>Atliq Hardware's</vt:lpstr>
      <vt:lpstr>Request 1</vt:lpstr>
      <vt:lpstr>Request 2</vt:lpstr>
      <vt:lpstr>Request 3</vt:lpstr>
      <vt:lpstr>Request 4</vt:lpstr>
      <vt:lpstr>Request 5</vt:lpstr>
      <vt:lpstr>Request 6</vt:lpstr>
      <vt:lpstr>Request 7</vt:lpstr>
      <vt:lpstr>Request 8</vt:lpstr>
      <vt:lpstr>Request 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 Hardware's</dc:title>
  <dc:creator>Prem shiganalli</dc:creator>
  <cp:lastModifiedBy>G, swathi</cp:lastModifiedBy>
  <cp:revision>9</cp:revision>
  <dcterms:created xsi:type="dcterms:W3CDTF">2023-01-30T17:08:23Z</dcterms:created>
  <dcterms:modified xsi:type="dcterms:W3CDTF">2023-11-24T15:47:35Z</dcterms:modified>
</cp:coreProperties>
</file>