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7" r:id="rId9"/>
    <p:sldId id="269" r:id="rId10"/>
    <p:sldId id="271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1A16-87AD-C5C5-389B-9E511297F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5ED62-BFF0-B12B-27CC-AF905D998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68FC-2948-857B-1E3F-99119720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804C-49A2-620D-A121-092DAF94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B728-A5FF-8C24-C0E9-9D3BAB84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04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5566-8B3C-A99F-6F20-4D60047C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0A4BE-7717-7256-DDC7-21BE59AB4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E713-2F16-BD0B-815F-E81397B9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F1F2-AC39-FCD9-6E06-68D52EA8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8EE2B-BE0D-6855-992A-A7B876FE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6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4F938-87C2-369F-7B9A-5F2091181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6536A-B45C-7CE4-1F4E-AEAC9974F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67C7-1BC9-6C60-ECE6-A5363E55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9300-FAD4-837C-1D61-1DB91D0C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77D0-D901-8AA4-C319-ACBDBE21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1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172E-F8CA-4963-28D0-FAF3D685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3ADD-64B9-35E0-180D-91149128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AB1B6-2BB0-0399-8A1B-FB7DA689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3B2BB-3E0A-3ECF-AACC-315896E2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C0405-2549-4D0A-A61D-3CCEE98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15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A933-4739-1050-FB9C-CBA6B0A7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15E44-17ED-6A85-8720-58F20AB85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F3B4-9C39-3237-F78F-B7A4E4D3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FB160-1AB0-3B3A-1DB5-32E44E04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610C-80B7-F788-BD3E-C6FBB989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6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6D2D-CB9B-7708-C18F-6BD032F4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FED9-2288-F4A6-2092-6F727A18A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39930-1D30-720C-5C7E-F083A4141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5B0C7-C60A-20D4-B78D-0C31EBB7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4CC5C-9E6C-C299-2708-0FAD6D12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940A6-C9F4-8D90-BAC2-B3F7E957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1511-A5C7-E9FB-CBFF-1A0209B2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1DF73-A1BA-18B9-DF15-311C22C0F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FA00C-CA66-3853-3BF1-D9668349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B7518-5D64-BA22-E8E9-684E1970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CA49E-1519-8C2B-9300-9D7B1E64F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322D7-89BB-3275-BF71-A8D71053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EC22C-D4F6-F5B7-D251-C45F277C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D4F56-79A3-2BEC-07F1-0A65CA53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8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7021-9298-9E91-4B14-FD1996C7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BB232-7B88-3887-5AB0-DAA3E3A3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F4CA0-9514-FC3B-4E89-EB227F11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7024C-B457-4BCD-47CB-4446E495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9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01DD1-CE6B-9871-3095-23ECB479E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62C55-D517-B9EF-03D3-B810C432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F6120-404B-49D6-3C27-90DE2BE7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0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C22D-46EA-038D-F1FA-F78C413E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4046-7FE3-DDD5-796A-4552F9B4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71980-1495-E3E3-77B8-28406A8F6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726B-51BA-AE14-33E8-31829CF8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804B-73F8-D8D8-0450-57FEC321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76986-D88D-FB4E-A0B3-01A097C0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48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CE2A-3A1A-0ACA-139A-5758825D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9707-EB31-ED23-ACD4-2F5FDF860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0C01B-AFB4-B710-C384-5F96D5002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43592-748D-E105-7A77-B19D990E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818E-48DF-47E6-8A70-A5C6E2B869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8593F-9E7A-1815-3080-856DDDCE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EB43-01FD-CDE1-4BC1-7D8AB9FD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B47A0-D315-E0A7-15BA-CB2D440C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820AE-F3C2-9F70-07B4-8D8DDE9B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A4EA5-BC8E-BA9B-50F9-F34259806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818E-48DF-47E6-8A70-A5C6E2B869A0}" type="datetimeFigureOut">
              <a:rPr lang="en-IN" smtClean="0"/>
              <a:t>05-11-2023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0B320-FC75-A298-8112-EA8704EB6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4D01E-0E0E-BDB0-A835-DAB9F4B22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1AB5-D103-4126-BE5A-9D2D05B242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00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0BE4-0D13-D00F-70FD-D11BAC63E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143384"/>
            <a:ext cx="9144000" cy="1316037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4B494E"/>
                </a:solidFill>
                <a:effectLst/>
                <a:latin typeface="Rockwell Extra Bold" panose="02060903040505020403" pitchFamily="18" charset="0"/>
              </a:rPr>
              <a:t>Atliq Hardware's</a:t>
            </a:r>
            <a:endParaRPr lang="en-IN" dirty="0">
              <a:latin typeface="Rockwell Extra Bold" panose="020609030405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795A9-F838-5246-DFBC-58EF565EF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0329" y="2831074"/>
            <a:ext cx="3388659" cy="1705068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4B494E"/>
                </a:solidFill>
                <a:effectLst/>
                <a:latin typeface="Rockwell Extra Bold" panose="02060903040505020403" pitchFamily="18" charset="0"/>
              </a:rPr>
              <a:t>Consumer Goods  </a:t>
            </a:r>
            <a:br>
              <a:rPr lang="en-IN" sz="2800" b="0" i="0" dirty="0">
                <a:solidFill>
                  <a:srgbClr val="4B494E"/>
                </a:solidFill>
                <a:effectLst/>
                <a:latin typeface="Rockwell Extra Bold" panose="02060903040505020403" pitchFamily="18" charset="0"/>
              </a:rPr>
            </a:br>
            <a:r>
              <a:rPr lang="en-IN" sz="2800" b="0" i="0" dirty="0">
                <a:solidFill>
                  <a:srgbClr val="4B494E"/>
                </a:solidFill>
                <a:effectLst/>
                <a:latin typeface="Rockwell Extra Bold" panose="02060903040505020403" pitchFamily="18" charset="0"/>
              </a:rPr>
              <a:t>‘Ad-hoc- insights</a:t>
            </a:r>
            <a:endParaRPr lang="en-IN" sz="2800" dirty="0">
              <a:latin typeface="Rockwell Extra Bold" panose="02060903040505020403" pitchFamily="18" charset="0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5E525648-AAC6-554B-EE5E-68289C41BB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9811" y="143700"/>
            <a:ext cx="1775012" cy="1657703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DAE97DEE-87D3-2E7E-3227-BC637E71E08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177" y="240403"/>
            <a:ext cx="1775012" cy="1464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F497B9-AA21-8A28-CA6C-73456DF2A60A}"/>
              </a:ext>
            </a:extLst>
          </p:cNvPr>
          <p:cNvSpPr txBox="1"/>
          <p:nvPr/>
        </p:nvSpPr>
        <p:spPr>
          <a:xfrm>
            <a:off x="8978153" y="4932258"/>
            <a:ext cx="3684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Presented By </a:t>
            </a:r>
          </a:p>
          <a:p>
            <a:pPr algn="ctr"/>
            <a:r>
              <a:rPr lang="en-US" sz="2400" dirty="0"/>
              <a:t>Swathi 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255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6885-DA00-5CF7-74A9-2AC5BD75E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93C35-0BC2-86C2-A3F3-1F87EA06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Which channel helped to bring more gross sales in the fiscal year 2021 and the percentage of contribution?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9F278-F3AB-A863-2185-C6FC14270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3352801"/>
            <a:ext cx="6304204" cy="2375646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748E1651-8336-2579-5AD8-A06901ECDD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6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A5A67F-E2BE-1C0A-2E16-3A6AE2ED5CEA}"/>
              </a:ext>
            </a:extLst>
          </p:cNvPr>
          <p:cNvSpPr txBox="1"/>
          <p:nvPr/>
        </p:nvSpPr>
        <p:spPr>
          <a:xfrm>
            <a:off x="4159622" y="2823883"/>
            <a:ext cx="4527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omic Sans MS" panose="030F0702030302020204" pitchFamily="66" charset="0"/>
              </a:rPr>
              <a:t>Thank You</a:t>
            </a: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B9911A73-CBE6-A2D4-62E5-21D52537B8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51FBF-5218-4716-C2B0-783DF4F41DE0}"/>
              </a:ext>
            </a:extLst>
          </p:cNvPr>
          <p:cNvSpPr txBox="1"/>
          <p:nvPr/>
        </p:nvSpPr>
        <p:spPr>
          <a:xfrm>
            <a:off x="7530353" y="4993341"/>
            <a:ext cx="3729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Berlin Sans FB Demi" panose="020E0802020502020306" pitchFamily="34" charset="0"/>
              </a:rPr>
              <a:t>Swathi G</a:t>
            </a:r>
            <a:endParaRPr lang="en-IN" sz="28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6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5C18-22DB-8816-36F5-6342BEF3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1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B00B-837C-EDF0-2F1C-25E26301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sz="2400" dirty="0">
                <a:effectLst/>
              </a:rPr>
              <a:t>Provide the list of markets in which customer “Atliq Exclusive” operates its business in the APAC region.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012EF-AF6B-474A-9FC6-ABD34391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08" y="3009812"/>
            <a:ext cx="4254998" cy="3167151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4224EF64-9A80-0ADE-78D9-956376A21F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754" y="51360"/>
            <a:ext cx="827660" cy="8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0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DCE0-6291-B526-BA46-A568595F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A22E6-BA05-BA9C-E0F2-CFD20665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lvl="0" indent="0">
              <a:buNone/>
            </a:pPr>
            <a:r>
              <a:rPr lang="en-US" sz="2400" dirty="0">
                <a:effectLst/>
              </a:rPr>
              <a:t>What is the percentage of unique product increase in 2021 vs. 2020?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426EF-E4D4-63DA-75CA-40929E85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239" y="3612776"/>
            <a:ext cx="5539522" cy="2039145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2AE18F03-C49B-E10A-E2B4-0BC00E2B239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470" y="115786"/>
            <a:ext cx="827659" cy="7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7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2EF0-F99B-9BDC-0594-2A4696AA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C665-8B29-D3AB-86AD-5330F529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lvl="0" indent="0">
              <a:buNone/>
            </a:pPr>
            <a:r>
              <a:rPr lang="en-US" sz="2400" dirty="0">
                <a:effectLst/>
              </a:rPr>
              <a:t>Provide a report with all the unique product counts for each segment and sort them in descending order of product counts.</a:t>
            </a:r>
          </a:p>
          <a:p>
            <a:pPr marL="36900" lvl="0" indent="0">
              <a:buNone/>
            </a:pPr>
            <a:endParaRPr lang="en-US" sz="2400" dirty="0">
              <a:effectLst/>
            </a:endParaRPr>
          </a:p>
          <a:p>
            <a:pPr marL="36900" indent="0">
              <a:buNone/>
            </a:pPr>
            <a:r>
              <a:rPr lang="en-US" sz="2400" dirty="0"/>
              <a:t>Output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106D6-AD2F-D06A-FAB5-21512582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70" y="3429000"/>
            <a:ext cx="4002741" cy="2590800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542B9339-CE62-2D7A-45E3-0DDDF9DB5E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9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F2F2-C1C6-4D3C-F501-8185F930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1636-CA3D-8E2F-FC94-14F0A283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33909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533400" algn="l"/>
              </a:tabLs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Follow-up: Which segment had the most increase in unique products</a:t>
            </a:r>
            <a:r>
              <a:rPr lang="en-US" sz="2400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2021 vs 2020? The final output contains these</a:t>
            </a:r>
            <a:r>
              <a:rPr lang="en-US" sz="2400" spc="-4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fields,</a:t>
            </a:r>
          </a:p>
          <a:p>
            <a:pPr marL="0" marR="33909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3400" algn="l"/>
              </a:tabLst>
            </a:pPr>
            <a:endParaRPr lang="en-US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sz="2400" dirty="0"/>
              <a:t>Out 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6AE70-4239-1377-A272-81935D4ED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87" y="3913093"/>
            <a:ext cx="5963490" cy="2048435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F484F60E-BFBE-67E8-E735-3BA5BFFAA4A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23E5-AEA8-1E09-199B-3876844E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CAD-222B-3DBA-AC00-FC07C4B0B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lvl="0" indent="0">
              <a:buNone/>
            </a:pPr>
            <a:r>
              <a:rPr lang="en-US" sz="2400" dirty="0">
                <a:effectLst/>
              </a:rPr>
              <a:t>Get the products that have the highest and lowest manufacturing costs. 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Output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53E0C-0C73-D6D6-F299-8B0B55478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3567953"/>
            <a:ext cx="6078071" cy="2268071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05B58B6B-3F57-10A5-CE3C-BFBA390D303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1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4896-4EE7-61E1-C7C4-980E79EA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BA11-92AB-8D10-E87D-D6F82434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Generate a report which contains the top 5 customers who received an average high </a:t>
            </a:r>
            <a:r>
              <a:rPr lang="en-US" dirty="0" err="1">
                <a:effectLst/>
              </a:rPr>
              <a:t>pre_invoice_discount_pct</a:t>
            </a:r>
            <a:r>
              <a:rPr lang="en-US" dirty="0">
                <a:effectLst/>
              </a:rPr>
              <a:t> for the fiscal year 2021 and in the Indian market.</a:t>
            </a:r>
          </a:p>
          <a:p>
            <a:endParaRPr lang="en-US" dirty="0"/>
          </a:p>
          <a:p>
            <a:r>
              <a:rPr lang="en-US" dirty="0"/>
              <a:t>Out put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F331A-D129-A966-4532-128E2F89A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59" y="3581400"/>
            <a:ext cx="5782235" cy="2595563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ABBAE95A-A833-D2DB-7B97-2B300A841C6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D8E8-403C-B0C7-1CD5-EB864202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5A99-B990-F5CB-7040-2DB92274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Get the complete report of the Gross sales amount for the customer </a:t>
            </a:r>
            <a:r>
              <a:rPr lang="en-US" sz="2400" b="1" dirty="0">
                <a:effectLst/>
              </a:rPr>
              <a:t>“Atliq Exclusive” </a:t>
            </a:r>
            <a:r>
              <a:rPr lang="en-US" sz="2400" dirty="0">
                <a:effectLst/>
              </a:rPr>
              <a:t>for each month</a:t>
            </a:r>
            <a:r>
              <a:rPr lang="en-US" sz="2400" b="1" dirty="0">
                <a:effectLst/>
              </a:rPr>
              <a:t>. </a:t>
            </a:r>
            <a:r>
              <a:rPr lang="en-US" sz="2400" dirty="0">
                <a:effectLst/>
              </a:rPr>
              <a:t>This analysis helps to get an idea of low and high-performing months and take strategic decisions.</a:t>
            </a:r>
          </a:p>
          <a:p>
            <a:endParaRPr lang="en-IN" dirty="0"/>
          </a:p>
          <a:p>
            <a:r>
              <a:rPr lang="en-IN" sz="2400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40A9A-F331-FEF9-2DA6-B063FB267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89" y="3024342"/>
            <a:ext cx="3236259" cy="3121245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70C3BDA0-5C78-1348-A402-4A42F377B80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0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DF32-7C4D-08C0-1835-D8C762B5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Request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7A79-33B0-D608-EDC7-BAAAD151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In which quarter of 2020, got the maximum </a:t>
            </a:r>
            <a:r>
              <a:rPr lang="en-US" sz="2400" dirty="0" err="1">
                <a:effectLst/>
              </a:rPr>
              <a:t>total_sold_quantity</a:t>
            </a:r>
            <a:r>
              <a:rPr lang="en-US" sz="2400" dirty="0">
                <a:effectLst/>
              </a:rPr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B5ADC-5DDA-4D3C-9DE2-7A7AB1935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23" y="3348427"/>
            <a:ext cx="3765177" cy="2415879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326D6C64-D647-4E73-9032-118A6303B5D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864" y="42881"/>
            <a:ext cx="875372" cy="8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20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237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Berlin Sans FB Demi</vt:lpstr>
      <vt:lpstr>Calibri</vt:lpstr>
      <vt:lpstr>Calibri Light</vt:lpstr>
      <vt:lpstr>Comic Sans MS</vt:lpstr>
      <vt:lpstr>Rockwell Extra Bold</vt:lpstr>
      <vt:lpstr>Office Theme</vt:lpstr>
      <vt:lpstr>Atliq Hardware's</vt:lpstr>
      <vt:lpstr>Request 1</vt:lpstr>
      <vt:lpstr>Request 2</vt:lpstr>
      <vt:lpstr>Request 3</vt:lpstr>
      <vt:lpstr>Request 4</vt:lpstr>
      <vt:lpstr>Request 5</vt:lpstr>
      <vt:lpstr>Request 6</vt:lpstr>
      <vt:lpstr>Request 7</vt:lpstr>
      <vt:lpstr>Request 8</vt:lpstr>
      <vt:lpstr>Request 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 Hardware's</dc:title>
  <dc:creator>Prem shiganalli</dc:creator>
  <cp:lastModifiedBy>G, swathi</cp:lastModifiedBy>
  <cp:revision>8</cp:revision>
  <dcterms:created xsi:type="dcterms:W3CDTF">2023-01-30T17:08:23Z</dcterms:created>
  <dcterms:modified xsi:type="dcterms:W3CDTF">2023-11-04T19:09:28Z</dcterms:modified>
</cp:coreProperties>
</file>