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BM Hanna" charset="1" panose="02000503000000020003"/>
      <p:regular r:id="rId13"/>
    </p:embeddedFont>
    <p:embeddedFont>
      <p:font typeface="Canva Sans Bold"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png" Type="http://schemas.openxmlformats.org/officeDocument/2006/relationships/image"/><Relationship Id="rId14" Target="../media/image3.png" Type="http://schemas.openxmlformats.org/officeDocument/2006/relationships/image"/><Relationship Id="rId15" Target="../media/image11.png" Type="http://schemas.openxmlformats.org/officeDocument/2006/relationships/image"/><Relationship Id="rId16" Target="../media/image22.png" Type="http://schemas.openxmlformats.org/officeDocument/2006/relationships/image"/><Relationship Id="rId17" Target="../media/image9.png" Type="http://schemas.openxmlformats.org/officeDocument/2006/relationships/image"/><Relationship Id="rId18" Target="../media/image12.png" Type="http://schemas.openxmlformats.org/officeDocument/2006/relationships/image"/><Relationship Id="rId19" Target="../media/image5.pn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10.png" Type="http://schemas.openxmlformats.org/officeDocument/2006/relationships/image"/><Relationship Id="rId17" Target="../media/image9.png" Type="http://schemas.openxmlformats.org/officeDocument/2006/relationships/image"/><Relationship Id="rId18" Target="../media/image47.png" Type="http://schemas.openxmlformats.org/officeDocument/2006/relationships/image"/><Relationship Id="rId19" Target="../media/image48.png" Type="http://schemas.openxmlformats.org/officeDocument/2006/relationships/image"/><Relationship Id="rId2" Target="../media/image1.jpeg" Type="http://schemas.openxmlformats.org/officeDocument/2006/relationships/image"/><Relationship Id="rId20" Target="../media/image49.png" Type="http://schemas.openxmlformats.org/officeDocument/2006/relationships/image"/><Relationship Id="rId21" Target="../media/image50.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svg" Type="http://schemas.openxmlformats.org/officeDocument/2006/relationships/image"/><Relationship Id="rId11" Target="../media/image55.png" Type="http://schemas.openxmlformats.org/officeDocument/2006/relationships/image"/><Relationship Id="rId12" Target="../media/image56.svg" Type="http://schemas.openxmlformats.org/officeDocument/2006/relationships/image"/><Relationship Id="rId13" Target="../media/image57.png" Type="http://schemas.openxmlformats.org/officeDocument/2006/relationships/image"/><Relationship Id="rId14" Target="../media/image58.svg" Type="http://schemas.openxmlformats.org/officeDocument/2006/relationships/image"/><Relationship Id="rId15" Target="../media/image2.png" Type="http://schemas.openxmlformats.org/officeDocument/2006/relationships/image"/><Relationship Id="rId16" Target="../media/image3.png" Type="http://schemas.openxmlformats.org/officeDocument/2006/relationships/image"/><Relationship Id="rId17" Target="../media/image4.png" Type="http://schemas.openxmlformats.org/officeDocument/2006/relationships/image"/><Relationship Id="rId18" Target="../media/image5.png" Type="http://schemas.openxmlformats.org/officeDocument/2006/relationships/image"/><Relationship Id="rId19" Target="../media/image9.png" Type="http://schemas.openxmlformats.org/officeDocument/2006/relationships/image"/><Relationship Id="rId2" Target="../media/image1.jpeg" Type="http://schemas.openxmlformats.org/officeDocument/2006/relationships/image"/><Relationship Id="rId20" Target="../media/image10.png" Type="http://schemas.openxmlformats.org/officeDocument/2006/relationships/image"/><Relationship Id="rId21" Target="../media/image59.png" Type="http://schemas.openxmlformats.org/officeDocument/2006/relationships/image"/><Relationship Id="rId22" Target="../media/image60.png" Type="http://schemas.openxmlformats.org/officeDocument/2006/relationships/image"/><Relationship Id="rId23" Target="../media/image6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 Id="rId9" Target="../media/image5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TextBox 3" id="3"/>
          <p:cNvSpPr txBox="true"/>
          <p:nvPr/>
        </p:nvSpPr>
        <p:spPr>
          <a:xfrm rot="0">
            <a:off x="4087750" y="6230998"/>
            <a:ext cx="10883097" cy="1495596"/>
          </a:xfrm>
          <a:prstGeom prst="rect">
            <a:avLst/>
          </a:prstGeom>
        </p:spPr>
        <p:txBody>
          <a:bodyPr anchor="t" rtlCol="false" tIns="0" lIns="0" bIns="0" rIns="0">
            <a:spAutoFit/>
          </a:bodyPr>
          <a:lstStyle/>
          <a:p>
            <a:pPr algn="ctr">
              <a:lnSpc>
                <a:spcPts val="11188"/>
              </a:lnSpc>
            </a:pPr>
            <a:r>
              <a:rPr lang="en-US" sz="11188">
                <a:solidFill>
                  <a:srgbClr val="000000"/>
                </a:solidFill>
                <a:latin typeface="BM Hanna"/>
              </a:rPr>
              <a:t>Team PureTech</a:t>
            </a:r>
          </a:p>
        </p:txBody>
      </p:sp>
      <p:sp>
        <p:nvSpPr>
          <p:cNvPr name="Freeform 4" id="4"/>
          <p:cNvSpPr/>
          <p:nvPr/>
        </p:nvSpPr>
        <p:spPr>
          <a:xfrm flipH="false" flipV="false" rot="8408478">
            <a:off x="11216662" y="8987099"/>
            <a:ext cx="2954972" cy="1525147"/>
          </a:xfrm>
          <a:custGeom>
            <a:avLst/>
            <a:gdLst/>
            <a:ahLst/>
            <a:cxnLst/>
            <a:rect r="r" b="b" t="t" l="l"/>
            <a:pathLst>
              <a:path h="1525147" w="2954972">
                <a:moveTo>
                  <a:pt x="0" y="0"/>
                </a:moveTo>
                <a:lnTo>
                  <a:pt x="2954972" y="0"/>
                </a:lnTo>
                <a:lnTo>
                  <a:pt x="2954972" y="1525147"/>
                </a:lnTo>
                <a:lnTo>
                  <a:pt x="0" y="1525147"/>
                </a:lnTo>
                <a:lnTo>
                  <a:pt x="0" y="0"/>
                </a:lnTo>
                <a:close/>
              </a:path>
            </a:pathLst>
          </a:custGeom>
          <a:blipFill>
            <a:blip r:embed="rId3"/>
            <a:stretch>
              <a:fillRect l="0" t="0" r="0" b="0"/>
            </a:stretch>
          </a:blipFill>
        </p:spPr>
      </p:sp>
      <p:sp>
        <p:nvSpPr>
          <p:cNvPr name="Freeform 5" id="5"/>
          <p:cNvSpPr/>
          <p:nvPr/>
        </p:nvSpPr>
        <p:spPr>
          <a:xfrm flipH="false" flipV="false" rot="-8470954">
            <a:off x="4893237" y="7915766"/>
            <a:ext cx="1722923" cy="3177022"/>
          </a:xfrm>
          <a:custGeom>
            <a:avLst/>
            <a:gdLst/>
            <a:ahLst/>
            <a:cxnLst/>
            <a:rect r="r" b="b" t="t" l="l"/>
            <a:pathLst>
              <a:path h="3177022" w="1722923">
                <a:moveTo>
                  <a:pt x="0" y="0"/>
                </a:moveTo>
                <a:lnTo>
                  <a:pt x="1722923" y="0"/>
                </a:lnTo>
                <a:lnTo>
                  <a:pt x="1722923" y="3177022"/>
                </a:lnTo>
                <a:lnTo>
                  <a:pt x="0" y="3177022"/>
                </a:lnTo>
                <a:lnTo>
                  <a:pt x="0" y="0"/>
                </a:lnTo>
                <a:close/>
              </a:path>
            </a:pathLst>
          </a:custGeom>
          <a:blipFill>
            <a:blip r:embed="rId4"/>
            <a:stretch>
              <a:fillRect l="0" t="0" r="0" b="0"/>
            </a:stretch>
          </a:blipFill>
        </p:spPr>
      </p:sp>
      <p:sp>
        <p:nvSpPr>
          <p:cNvPr name="Freeform 6" id="6"/>
          <p:cNvSpPr/>
          <p:nvPr/>
        </p:nvSpPr>
        <p:spPr>
          <a:xfrm flipH="false" flipV="false" rot="-740391">
            <a:off x="2054151" y="3875638"/>
            <a:ext cx="2181914" cy="3103629"/>
          </a:xfrm>
          <a:custGeom>
            <a:avLst/>
            <a:gdLst/>
            <a:ahLst/>
            <a:cxnLst/>
            <a:rect r="r" b="b" t="t" l="l"/>
            <a:pathLst>
              <a:path h="3103629" w="2181914">
                <a:moveTo>
                  <a:pt x="0" y="0"/>
                </a:moveTo>
                <a:lnTo>
                  <a:pt x="2181913" y="0"/>
                </a:lnTo>
                <a:lnTo>
                  <a:pt x="2181913" y="3103629"/>
                </a:lnTo>
                <a:lnTo>
                  <a:pt x="0" y="3103629"/>
                </a:lnTo>
                <a:lnTo>
                  <a:pt x="0" y="0"/>
                </a:lnTo>
                <a:close/>
              </a:path>
            </a:pathLst>
          </a:custGeom>
          <a:blipFill>
            <a:blip r:embed="rId5"/>
            <a:stretch>
              <a:fillRect l="0" t="0" r="0" b="0"/>
            </a:stretch>
          </a:blipFill>
        </p:spPr>
      </p:sp>
      <p:sp>
        <p:nvSpPr>
          <p:cNvPr name="Freeform 7" id="7"/>
          <p:cNvSpPr/>
          <p:nvPr/>
        </p:nvSpPr>
        <p:spPr>
          <a:xfrm flipH="false" flipV="false" rot="851986">
            <a:off x="14260747" y="7490743"/>
            <a:ext cx="1878788" cy="2482078"/>
          </a:xfrm>
          <a:custGeom>
            <a:avLst/>
            <a:gdLst/>
            <a:ahLst/>
            <a:cxnLst/>
            <a:rect r="r" b="b" t="t" l="l"/>
            <a:pathLst>
              <a:path h="2482078" w="1878788">
                <a:moveTo>
                  <a:pt x="0" y="0"/>
                </a:moveTo>
                <a:lnTo>
                  <a:pt x="1878787" y="0"/>
                </a:lnTo>
                <a:lnTo>
                  <a:pt x="1878787" y="2482078"/>
                </a:lnTo>
                <a:lnTo>
                  <a:pt x="0" y="2482078"/>
                </a:lnTo>
                <a:lnTo>
                  <a:pt x="0" y="0"/>
                </a:lnTo>
                <a:close/>
              </a:path>
            </a:pathLst>
          </a:custGeom>
          <a:blipFill>
            <a:blip r:embed="rId6"/>
            <a:stretch>
              <a:fillRect l="0" t="0" r="-5688" b="0"/>
            </a:stretch>
          </a:blipFill>
        </p:spPr>
      </p:sp>
      <p:sp>
        <p:nvSpPr>
          <p:cNvPr name="Freeform 8" id="8"/>
          <p:cNvSpPr/>
          <p:nvPr/>
        </p:nvSpPr>
        <p:spPr>
          <a:xfrm flipH="false" flipV="false" rot="0">
            <a:off x="7723453" y="2709316"/>
            <a:ext cx="3113404" cy="3312132"/>
          </a:xfrm>
          <a:custGeom>
            <a:avLst/>
            <a:gdLst/>
            <a:ahLst/>
            <a:cxnLst/>
            <a:rect r="r" b="b" t="t" l="l"/>
            <a:pathLst>
              <a:path h="3312132" w="3113404">
                <a:moveTo>
                  <a:pt x="0" y="0"/>
                </a:moveTo>
                <a:lnTo>
                  <a:pt x="3113404" y="0"/>
                </a:lnTo>
                <a:lnTo>
                  <a:pt x="3113404" y="3312132"/>
                </a:lnTo>
                <a:lnTo>
                  <a:pt x="0" y="3312132"/>
                </a:lnTo>
                <a:lnTo>
                  <a:pt x="0" y="0"/>
                </a:lnTo>
                <a:close/>
              </a:path>
            </a:pathLst>
          </a:custGeom>
          <a:blipFill>
            <a:blip r:embed="rId7"/>
            <a:stretch>
              <a:fillRect l="0" t="0" r="0" b="0"/>
            </a:stretch>
          </a:blipFill>
        </p:spPr>
      </p:sp>
      <p:sp>
        <p:nvSpPr>
          <p:cNvPr name="Freeform 9" id="9"/>
          <p:cNvSpPr/>
          <p:nvPr/>
        </p:nvSpPr>
        <p:spPr>
          <a:xfrm flipH="false" flipV="false" rot="3419108">
            <a:off x="1015139" y="-1101858"/>
            <a:ext cx="3025284" cy="2427791"/>
          </a:xfrm>
          <a:custGeom>
            <a:avLst/>
            <a:gdLst/>
            <a:ahLst/>
            <a:cxnLst/>
            <a:rect r="r" b="b" t="t" l="l"/>
            <a:pathLst>
              <a:path h="2427791" w="3025284">
                <a:moveTo>
                  <a:pt x="0" y="0"/>
                </a:moveTo>
                <a:lnTo>
                  <a:pt x="3025284" y="0"/>
                </a:lnTo>
                <a:lnTo>
                  <a:pt x="3025284" y="2427790"/>
                </a:lnTo>
                <a:lnTo>
                  <a:pt x="0" y="24277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810633">
            <a:off x="15536662" y="4559801"/>
            <a:ext cx="2185454" cy="2804344"/>
          </a:xfrm>
          <a:custGeom>
            <a:avLst/>
            <a:gdLst/>
            <a:ahLst/>
            <a:cxnLst/>
            <a:rect r="r" b="b" t="t" l="l"/>
            <a:pathLst>
              <a:path h="2804344" w="2185454">
                <a:moveTo>
                  <a:pt x="0" y="0"/>
                </a:moveTo>
                <a:lnTo>
                  <a:pt x="2185454" y="0"/>
                </a:lnTo>
                <a:lnTo>
                  <a:pt x="2185454" y="2804344"/>
                </a:lnTo>
                <a:lnTo>
                  <a:pt x="0" y="2804344"/>
                </a:lnTo>
                <a:lnTo>
                  <a:pt x="0" y="0"/>
                </a:lnTo>
                <a:close/>
              </a:path>
            </a:pathLst>
          </a:custGeom>
          <a:blipFill>
            <a:blip r:embed="rId10"/>
            <a:stretch>
              <a:fillRect l="0" t="0" r="0" b="0"/>
            </a:stretch>
          </a:blipFill>
        </p:spPr>
      </p:sp>
      <p:sp>
        <p:nvSpPr>
          <p:cNvPr name="Freeform 11" id="11"/>
          <p:cNvSpPr/>
          <p:nvPr/>
        </p:nvSpPr>
        <p:spPr>
          <a:xfrm flipH="false" flipV="false" rot="1754996">
            <a:off x="-264944" y="4902808"/>
            <a:ext cx="2163779" cy="3139003"/>
          </a:xfrm>
          <a:custGeom>
            <a:avLst/>
            <a:gdLst/>
            <a:ahLst/>
            <a:cxnLst/>
            <a:rect r="r" b="b" t="t" l="l"/>
            <a:pathLst>
              <a:path h="3139003" w="2163779">
                <a:moveTo>
                  <a:pt x="0" y="0"/>
                </a:moveTo>
                <a:lnTo>
                  <a:pt x="2163779" y="0"/>
                </a:lnTo>
                <a:lnTo>
                  <a:pt x="2163779" y="3139003"/>
                </a:lnTo>
                <a:lnTo>
                  <a:pt x="0" y="3139003"/>
                </a:lnTo>
                <a:lnTo>
                  <a:pt x="0" y="0"/>
                </a:lnTo>
                <a:close/>
              </a:path>
            </a:pathLst>
          </a:custGeom>
          <a:blipFill>
            <a:blip r:embed="rId11"/>
            <a:stretch>
              <a:fillRect l="0" t="0" r="0" b="0"/>
            </a:stretch>
          </a:blipFill>
        </p:spPr>
      </p:sp>
      <p:sp>
        <p:nvSpPr>
          <p:cNvPr name="Freeform 12" id="12"/>
          <p:cNvSpPr/>
          <p:nvPr/>
        </p:nvSpPr>
        <p:spPr>
          <a:xfrm flipH="false" flipV="false" rot="-1637218">
            <a:off x="1341389" y="6965659"/>
            <a:ext cx="2411972" cy="3274876"/>
          </a:xfrm>
          <a:custGeom>
            <a:avLst/>
            <a:gdLst/>
            <a:ahLst/>
            <a:cxnLst/>
            <a:rect r="r" b="b" t="t" l="l"/>
            <a:pathLst>
              <a:path h="3274876" w="2411972">
                <a:moveTo>
                  <a:pt x="0" y="0"/>
                </a:moveTo>
                <a:lnTo>
                  <a:pt x="2411972" y="0"/>
                </a:lnTo>
                <a:lnTo>
                  <a:pt x="2411972" y="3274876"/>
                </a:lnTo>
                <a:lnTo>
                  <a:pt x="0" y="3274876"/>
                </a:lnTo>
                <a:lnTo>
                  <a:pt x="0" y="0"/>
                </a:lnTo>
                <a:close/>
              </a:path>
            </a:pathLst>
          </a:custGeom>
          <a:blipFill>
            <a:blip r:embed="rId12"/>
            <a:stretch>
              <a:fillRect l="0" t="0" r="0" b="0"/>
            </a:stretch>
          </a:blipFill>
        </p:spPr>
      </p:sp>
      <p:sp>
        <p:nvSpPr>
          <p:cNvPr name="Freeform 13" id="13"/>
          <p:cNvSpPr/>
          <p:nvPr/>
        </p:nvSpPr>
        <p:spPr>
          <a:xfrm flipH="false" flipV="false" rot="3419108">
            <a:off x="15746658" y="-1417441"/>
            <a:ext cx="3025284" cy="2427791"/>
          </a:xfrm>
          <a:custGeom>
            <a:avLst/>
            <a:gdLst/>
            <a:ahLst/>
            <a:cxnLst/>
            <a:rect r="r" b="b" t="t" l="l"/>
            <a:pathLst>
              <a:path h="2427791" w="3025284">
                <a:moveTo>
                  <a:pt x="0" y="0"/>
                </a:moveTo>
                <a:lnTo>
                  <a:pt x="3025284" y="0"/>
                </a:lnTo>
                <a:lnTo>
                  <a:pt x="3025284" y="2427790"/>
                </a:lnTo>
                <a:lnTo>
                  <a:pt x="0" y="24277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446806">
            <a:off x="16273205" y="7117770"/>
            <a:ext cx="2593168" cy="2970655"/>
          </a:xfrm>
          <a:custGeom>
            <a:avLst/>
            <a:gdLst/>
            <a:ahLst/>
            <a:cxnLst/>
            <a:rect r="r" b="b" t="t" l="l"/>
            <a:pathLst>
              <a:path h="2970655" w="2593168">
                <a:moveTo>
                  <a:pt x="0" y="0"/>
                </a:moveTo>
                <a:lnTo>
                  <a:pt x="2593169" y="0"/>
                </a:lnTo>
                <a:lnTo>
                  <a:pt x="2593169" y="2970655"/>
                </a:lnTo>
                <a:lnTo>
                  <a:pt x="0" y="2970655"/>
                </a:lnTo>
                <a:lnTo>
                  <a:pt x="0" y="0"/>
                </a:lnTo>
                <a:close/>
              </a:path>
            </a:pathLst>
          </a:custGeom>
          <a:blipFill>
            <a:blip r:embed="rId13"/>
            <a:stretch>
              <a:fillRect l="0" t="0" r="0" b="0"/>
            </a:stretch>
          </a:blipFill>
        </p:spPr>
      </p:sp>
      <p:sp>
        <p:nvSpPr>
          <p:cNvPr name="Freeform 15" id="15"/>
          <p:cNvSpPr/>
          <p:nvPr/>
        </p:nvSpPr>
        <p:spPr>
          <a:xfrm flipH="false" flipV="false" rot="0">
            <a:off x="12874150" y="504156"/>
            <a:ext cx="4506908" cy="1256024"/>
          </a:xfrm>
          <a:custGeom>
            <a:avLst/>
            <a:gdLst/>
            <a:ahLst/>
            <a:cxnLst/>
            <a:rect r="r" b="b" t="t" l="l"/>
            <a:pathLst>
              <a:path h="1256024" w="4506908">
                <a:moveTo>
                  <a:pt x="0" y="0"/>
                </a:moveTo>
                <a:lnTo>
                  <a:pt x="4506908" y="0"/>
                </a:lnTo>
                <a:lnTo>
                  <a:pt x="4506908" y="1256024"/>
                </a:lnTo>
                <a:lnTo>
                  <a:pt x="0" y="1256024"/>
                </a:lnTo>
                <a:lnTo>
                  <a:pt x="0" y="0"/>
                </a:lnTo>
                <a:close/>
              </a:path>
            </a:pathLst>
          </a:custGeom>
          <a:blipFill>
            <a:blip r:embed="rId14"/>
            <a:stretch>
              <a:fillRect l="0" t="0" r="0" b="0"/>
            </a:stretch>
          </a:blipFill>
        </p:spPr>
      </p:sp>
      <p:sp>
        <p:nvSpPr>
          <p:cNvPr name="TextBox 16" id="16"/>
          <p:cNvSpPr txBox="true"/>
          <p:nvPr/>
        </p:nvSpPr>
        <p:spPr>
          <a:xfrm rot="0">
            <a:off x="6443186" y="342231"/>
            <a:ext cx="5401628" cy="1417949"/>
          </a:xfrm>
          <a:prstGeom prst="rect">
            <a:avLst/>
          </a:prstGeom>
        </p:spPr>
        <p:txBody>
          <a:bodyPr anchor="t" rtlCol="false" tIns="0" lIns="0" bIns="0" rIns="0">
            <a:spAutoFit/>
          </a:bodyPr>
          <a:lstStyle/>
          <a:p>
            <a:pPr algn="ctr">
              <a:lnSpc>
                <a:spcPts val="11620"/>
              </a:lnSpc>
            </a:pPr>
            <a:r>
              <a:rPr lang="en-US" sz="8300">
                <a:solidFill>
                  <a:srgbClr val="000000"/>
                </a:solidFill>
                <a:latin typeface="Canva Sans Bold"/>
              </a:rPr>
              <a:t>AVISHKAR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TextBox 3" id="3"/>
          <p:cNvSpPr txBox="true"/>
          <p:nvPr/>
        </p:nvSpPr>
        <p:spPr>
          <a:xfrm rot="0">
            <a:off x="4805507" y="927752"/>
            <a:ext cx="8676985" cy="1104900"/>
          </a:xfrm>
          <a:prstGeom prst="rect">
            <a:avLst/>
          </a:prstGeom>
        </p:spPr>
        <p:txBody>
          <a:bodyPr anchor="t" rtlCol="false" tIns="0" lIns="0" bIns="0" rIns="0">
            <a:spAutoFit/>
          </a:bodyPr>
          <a:lstStyle/>
          <a:p>
            <a:pPr algn="ctr" marL="0" indent="0" lvl="0">
              <a:lnSpc>
                <a:spcPts val="8640"/>
              </a:lnSpc>
            </a:pPr>
            <a:r>
              <a:rPr lang="en-US" sz="7200">
                <a:solidFill>
                  <a:srgbClr val="5D3C36"/>
                </a:solidFill>
                <a:latin typeface="BM Hanna"/>
              </a:rPr>
              <a:t>Problem Statement</a:t>
            </a:r>
          </a:p>
        </p:txBody>
      </p:sp>
      <p:sp>
        <p:nvSpPr>
          <p:cNvPr name="Freeform 4" id="4"/>
          <p:cNvSpPr/>
          <p:nvPr/>
        </p:nvSpPr>
        <p:spPr>
          <a:xfrm flipH="false" flipV="false" rot="2195646">
            <a:off x="-1130437" y="2209893"/>
            <a:ext cx="3342391" cy="2962194"/>
          </a:xfrm>
          <a:custGeom>
            <a:avLst/>
            <a:gdLst/>
            <a:ahLst/>
            <a:cxnLst/>
            <a:rect r="r" b="b" t="t" l="l"/>
            <a:pathLst>
              <a:path h="2962194" w="3342391">
                <a:moveTo>
                  <a:pt x="0" y="0"/>
                </a:moveTo>
                <a:lnTo>
                  <a:pt x="3342392" y="0"/>
                </a:lnTo>
                <a:lnTo>
                  <a:pt x="3342392" y="2962194"/>
                </a:lnTo>
                <a:lnTo>
                  <a:pt x="0" y="2962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27845">
            <a:off x="16443177" y="-593782"/>
            <a:ext cx="1929135" cy="3062119"/>
          </a:xfrm>
          <a:custGeom>
            <a:avLst/>
            <a:gdLst/>
            <a:ahLst/>
            <a:cxnLst/>
            <a:rect r="r" b="b" t="t" l="l"/>
            <a:pathLst>
              <a:path h="3062119" w="1929135">
                <a:moveTo>
                  <a:pt x="0" y="0"/>
                </a:moveTo>
                <a:lnTo>
                  <a:pt x="1929135" y="0"/>
                </a:lnTo>
                <a:lnTo>
                  <a:pt x="1929135" y="3062119"/>
                </a:lnTo>
                <a:lnTo>
                  <a:pt x="0" y="30621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1117127">
            <a:off x="14318253" y="-251676"/>
            <a:ext cx="1313793" cy="2377906"/>
          </a:xfrm>
          <a:custGeom>
            <a:avLst/>
            <a:gdLst/>
            <a:ahLst/>
            <a:cxnLst/>
            <a:rect r="r" b="b" t="t" l="l"/>
            <a:pathLst>
              <a:path h="2377906" w="1313793">
                <a:moveTo>
                  <a:pt x="0" y="0"/>
                </a:moveTo>
                <a:lnTo>
                  <a:pt x="1313793" y="0"/>
                </a:lnTo>
                <a:lnTo>
                  <a:pt x="1313793" y="2377906"/>
                </a:lnTo>
                <a:lnTo>
                  <a:pt x="0" y="23779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3419108">
            <a:off x="-787920" y="-928434"/>
            <a:ext cx="3025284" cy="2427791"/>
          </a:xfrm>
          <a:custGeom>
            <a:avLst/>
            <a:gdLst/>
            <a:ahLst/>
            <a:cxnLst/>
            <a:rect r="r" b="b" t="t" l="l"/>
            <a:pathLst>
              <a:path h="2427791" w="3025284">
                <a:moveTo>
                  <a:pt x="0" y="0"/>
                </a:moveTo>
                <a:lnTo>
                  <a:pt x="3025284" y="0"/>
                </a:lnTo>
                <a:lnTo>
                  <a:pt x="3025284" y="2427791"/>
                </a:lnTo>
                <a:lnTo>
                  <a:pt x="0" y="24277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8100000">
            <a:off x="2176752" y="-416147"/>
            <a:ext cx="1488934" cy="2466143"/>
          </a:xfrm>
          <a:custGeom>
            <a:avLst/>
            <a:gdLst/>
            <a:ahLst/>
            <a:cxnLst/>
            <a:rect r="r" b="b" t="t" l="l"/>
            <a:pathLst>
              <a:path h="2466143" w="1488934">
                <a:moveTo>
                  <a:pt x="0" y="0"/>
                </a:moveTo>
                <a:lnTo>
                  <a:pt x="1488933" y="0"/>
                </a:lnTo>
                <a:lnTo>
                  <a:pt x="1488933" y="2466143"/>
                </a:lnTo>
                <a:lnTo>
                  <a:pt x="0" y="24661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1382848">
            <a:off x="-214364" y="8244295"/>
            <a:ext cx="2954972" cy="1525147"/>
          </a:xfrm>
          <a:custGeom>
            <a:avLst/>
            <a:gdLst/>
            <a:ahLst/>
            <a:cxnLst/>
            <a:rect r="r" b="b" t="t" l="l"/>
            <a:pathLst>
              <a:path h="1525147" w="2954972">
                <a:moveTo>
                  <a:pt x="0" y="0"/>
                </a:moveTo>
                <a:lnTo>
                  <a:pt x="2954971" y="0"/>
                </a:lnTo>
                <a:lnTo>
                  <a:pt x="2954971" y="1525146"/>
                </a:lnTo>
                <a:lnTo>
                  <a:pt x="0" y="1525146"/>
                </a:lnTo>
                <a:lnTo>
                  <a:pt x="0" y="0"/>
                </a:lnTo>
                <a:close/>
              </a:path>
            </a:pathLst>
          </a:custGeom>
          <a:blipFill>
            <a:blip r:embed="rId13"/>
            <a:stretch>
              <a:fillRect l="0" t="0" r="0" b="0"/>
            </a:stretch>
          </a:blipFill>
        </p:spPr>
      </p:sp>
      <p:sp>
        <p:nvSpPr>
          <p:cNvPr name="Freeform 10" id="10"/>
          <p:cNvSpPr/>
          <p:nvPr/>
        </p:nvSpPr>
        <p:spPr>
          <a:xfrm flipH="false" flipV="false" rot="1164167">
            <a:off x="16546283" y="4460296"/>
            <a:ext cx="1722923" cy="3177022"/>
          </a:xfrm>
          <a:custGeom>
            <a:avLst/>
            <a:gdLst/>
            <a:ahLst/>
            <a:cxnLst/>
            <a:rect r="r" b="b" t="t" l="l"/>
            <a:pathLst>
              <a:path h="3177022" w="1722923">
                <a:moveTo>
                  <a:pt x="0" y="0"/>
                </a:moveTo>
                <a:lnTo>
                  <a:pt x="1722923" y="0"/>
                </a:lnTo>
                <a:lnTo>
                  <a:pt x="1722923" y="3177022"/>
                </a:lnTo>
                <a:lnTo>
                  <a:pt x="0" y="3177022"/>
                </a:lnTo>
                <a:lnTo>
                  <a:pt x="0" y="0"/>
                </a:lnTo>
                <a:close/>
              </a:path>
            </a:pathLst>
          </a:custGeom>
          <a:blipFill>
            <a:blip r:embed="rId14"/>
            <a:stretch>
              <a:fillRect l="0" t="0" r="0" b="0"/>
            </a:stretch>
          </a:blipFill>
        </p:spPr>
      </p:sp>
      <p:sp>
        <p:nvSpPr>
          <p:cNvPr name="Freeform 11" id="11"/>
          <p:cNvSpPr/>
          <p:nvPr/>
        </p:nvSpPr>
        <p:spPr>
          <a:xfrm flipH="false" flipV="false" rot="1302213">
            <a:off x="16486018" y="7066487"/>
            <a:ext cx="2411972" cy="3274876"/>
          </a:xfrm>
          <a:custGeom>
            <a:avLst/>
            <a:gdLst/>
            <a:ahLst/>
            <a:cxnLst/>
            <a:rect r="r" b="b" t="t" l="l"/>
            <a:pathLst>
              <a:path h="3274876" w="2411972">
                <a:moveTo>
                  <a:pt x="0" y="0"/>
                </a:moveTo>
                <a:lnTo>
                  <a:pt x="2411972" y="0"/>
                </a:lnTo>
                <a:lnTo>
                  <a:pt x="2411972" y="3274876"/>
                </a:lnTo>
                <a:lnTo>
                  <a:pt x="0" y="3274876"/>
                </a:lnTo>
                <a:lnTo>
                  <a:pt x="0" y="0"/>
                </a:lnTo>
                <a:close/>
              </a:path>
            </a:pathLst>
          </a:custGeom>
          <a:blipFill>
            <a:blip r:embed="rId15"/>
            <a:stretch>
              <a:fillRect l="0" t="0" r="0" b="0"/>
            </a:stretch>
          </a:blipFill>
        </p:spPr>
      </p:sp>
      <p:sp>
        <p:nvSpPr>
          <p:cNvPr name="Freeform 12" id="12"/>
          <p:cNvSpPr/>
          <p:nvPr/>
        </p:nvSpPr>
        <p:spPr>
          <a:xfrm flipH="false" flipV="false" rot="1634255">
            <a:off x="14712340" y="7725507"/>
            <a:ext cx="1513391" cy="3065586"/>
          </a:xfrm>
          <a:custGeom>
            <a:avLst/>
            <a:gdLst/>
            <a:ahLst/>
            <a:cxnLst/>
            <a:rect r="r" b="b" t="t" l="l"/>
            <a:pathLst>
              <a:path h="3065586" w="1513391">
                <a:moveTo>
                  <a:pt x="0" y="0"/>
                </a:moveTo>
                <a:lnTo>
                  <a:pt x="1513391" y="0"/>
                </a:lnTo>
                <a:lnTo>
                  <a:pt x="1513391" y="3065586"/>
                </a:lnTo>
                <a:lnTo>
                  <a:pt x="0" y="3065586"/>
                </a:lnTo>
                <a:lnTo>
                  <a:pt x="0" y="0"/>
                </a:lnTo>
                <a:close/>
              </a:path>
            </a:pathLst>
          </a:custGeom>
          <a:blipFill>
            <a:blip r:embed="rId16"/>
            <a:stretch>
              <a:fillRect l="0" t="0" r="0" b="0"/>
            </a:stretch>
          </a:blipFill>
        </p:spPr>
      </p:sp>
      <p:sp>
        <p:nvSpPr>
          <p:cNvPr name="Freeform 13" id="13"/>
          <p:cNvSpPr/>
          <p:nvPr/>
        </p:nvSpPr>
        <p:spPr>
          <a:xfrm flipH="false" flipV="false" rot="-1226932">
            <a:off x="-278998" y="5199112"/>
            <a:ext cx="2615396" cy="3356039"/>
          </a:xfrm>
          <a:custGeom>
            <a:avLst/>
            <a:gdLst/>
            <a:ahLst/>
            <a:cxnLst/>
            <a:rect r="r" b="b" t="t" l="l"/>
            <a:pathLst>
              <a:path h="3356039" w="2615396">
                <a:moveTo>
                  <a:pt x="0" y="0"/>
                </a:moveTo>
                <a:lnTo>
                  <a:pt x="2615396" y="0"/>
                </a:lnTo>
                <a:lnTo>
                  <a:pt x="2615396" y="3356038"/>
                </a:lnTo>
                <a:lnTo>
                  <a:pt x="0" y="3356038"/>
                </a:lnTo>
                <a:lnTo>
                  <a:pt x="0" y="0"/>
                </a:lnTo>
                <a:close/>
              </a:path>
            </a:pathLst>
          </a:custGeom>
          <a:blipFill>
            <a:blip r:embed="rId17"/>
            <a:stretch>
              <a:fillRect l="0" t="0" r="0" b="0"/>
            </a:stretch>
          </a:blipFill>
        </p:spPr>
      </p:sp>
      <p:sp>
        <p:nvSpPr>
          <p:cNvPr name="Freeform 14" id="14"/>
          <p:cNvSpPr/>
          <p:nvPr/>
        </p:nvSpPr>
        <p:spPr>
          <a:xfrm flipH="false" flipV="false" rot="-1446806">
            <a:off x="15962716" y="1522347"/>
            <a:ext cx="2593168" cy="2970655"/>
          </a:xfrm>
          <a:custGeom>
            <a:avLst/>
            <a:gdLst/>
            <a:ahLst/>
            <a:cxnLst/>
            <a:rect r="r" b="b" t="t" l="l"/>
            <a:pathLst>
              <a:path h="2970655" w="2593168">
                <a:moveTo>
                  <a:pt x="0" y="0"/>
                </a:moveTo>
                <a:lnTo>
                  <a:pt x="2593168" y="0"/>
                </a:lnTo>
                <a:lnTo>
                  <a:pt x="2593168" y="2970655"/>
                </a:lnTo>
                <a:lnTo>
                  <a:pt x="0" y="2970655"/>
                </a:lnTo>
                <a:lnTo>
                  <a:pt x="0" y="0"/>
                </a:lnTo>
                <a:close/>
              </a:path>
            </a:pathLst>
          </a:custGeom>
          <a:blipFill>
            <a:blip r:embed="rId18"/>
            <a:stretch>
              <a:fillRect l="0" t="0" r="0" b="0"/>
            </a:stretch>
          </a:blipFill>
        </p:spPr>
      </p:sp>
      <p:sp>
        <p:nvSpPr>
          <p:cNvPr name="Freeform 15" id="15"/>
          <p:cNvSpPr/>
          <p:nvPr/>
        </p:nvSpPr>
        <p:spPr>
          <a:xfrm flipH="false" flipV="false" rot="-2085428">
            <a:off x="2839091" y="8288537"/>
            <a:ext cx="1985662" cy="2482078"/>
          </a:xfrm>
          <a:custGeom>
            <a:avLst/>
            <a:gdLst/>
            <a:ahLst/>
            <a:cxnLst/>
            <a:rect r="r" b="b" t="t" l="l"/>
            <a:pathLst>
              <a:path h="2482078" w="1985662">
                <a:moveTo>
                  <a:pt x="0" y="0"/>
                </a:moveTo>
                <a:lnTo>
                  <a:pt x="1985662" y="0"/>
                </a:lnTo>
                <a:lnTo>
                  <a:pt x="1985662" y="2482078"/>
                </a:lnTo>
                <a:lnTo>
                  <a:pt x="0" y="2482078"/>
                </a:lnTo>
                <a:lnTo>
                  <a:pt x="0" y="0"/>
                </a:lnTo>
                <a:close/>
              </a:path>
            </a:pathLst>
          </a:custGeom>
          <a:blipFill>
            <a:blip r:embed="rId19"/>
            <a:stretch>
              <a:fillRect l="0" t="0" r="0" b="0"/>
            </a:stretch>
          </a:blipFill>
        </p:spPr>
      </p:sp>
      <p:sp>
        <p:nvSpPr>
          <p:cNvPr name="TextBox 16" id="16"/>
          <p:cNvSpPr txBox="true"/>
          <p:nvPr/>
        </p:nvSpPr>
        <p:spPr>
          <a:xfrm rot="0">
            <a:off x="1806493" y="3385067"/>
            <a:ext cx="14869233" cy="3799060"/>
          </a:xfrm>
          <a:prstGeom prst="rect">
            <a:avLst/>
          </a:prstGeom>
        </p:spPr>
        <p:txBody>
          <a:bodyPr anchor="t" rtlCol="false" tIns="0" lIns="0" bIns="0" rIns="0">
            <a:spAutoFit/>
          </a:bodyPr>
          <a:lstStyle/>
          <a:p>
            <a:pPr algn="ctr">
              <a:lnSpc>
                <a:spcPts val="3757"/>
              </a:lnSpc>
              <a:spcBef>
                <a:spcPct val="0"/>
              </a:spcBef>
            </a:pPr>
            <a:r>
              <a:rPr lang="en-US" sz="2890">
                <a:solidFill>
                  <a:srgbClr val="5D3C36"/>
                </a:solidFill>
                <a:latin typeface="BM Hanna"/>
              </a:rPr>
              <a:t>Your paraIn today's online shopping landscape, consumers face a significant challenge in understanding the composition and safety implications of the products they purchase. The lack of detailed ingredient information leaves users unaware of potential health risks associated with the items they buy. Existing platforms fail to offer comprehensive insights into ingredient safety, leaving consumers vulnerable to making uninformed decisions. Thus, there exists a pressing need for a sophisticated solution that can analyze product ingredients, evaluate their safety profiles, and provide users with actionable information to make informed purchasing decisions.graph text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022" r="0" b="-11199"/>
            </a:stretch>
          </a:blipFill>
        </p:spPr>
      </p:sp>
      <p:sp>
        <p:nvSpPr>
          <p:cNvPr name="Freeform 3" id="3"/>
          <p:cNvSpPr/>
          <p:nvPr/>
        </p:nvSpPr>
        <p:spPr>
          <a:xfrm flipH="false" flipV="false" rot="0">
            <a:off x="4190563" y="3116042"/>
            <a:ext cx="2252731" cy="2027458"/>
          </a:xfrm>
          <a:custGeom>
            <a:avLst/>
            <a:gdLst/>
            <a:ahLst/>
            <a:cxnLst/>
            <a:rect r="r" b="b" t="t" l="l"/>
            <a:pathLst>
              <a:path h="2027458" w="2252731">
                <a:moveTo>
                  <a:pt x="0" y="0"/>
                </a:moveTo>
                <a:lnTo>
                  <a:pt x="2252731" y="0"/>
                </a:lnTo>
                <a:lnTo>
                  <a:pt x="2252731" y="2027458"/>
                </a:lnTo>
                <a:lnTo>
                  <a:pt x="0" y="2027458"/>
                </a:lnTo>
                <a:lnTo>
                  <a:pt x="0" y="0"/>
                </a:lnTo>
                <a:close/>
              </a:path>
            </a:pathLst>
          </a:custGeom>
          <a:blipFill>
            <a:blip r:embed="rId3"/>
            <a:stretch>
              <a:fillRect l="0" t="0" r="0" b="0"/>
            </a:stretch>
          </a:blipFill>
        </p:spPr>
      </p:sp>
      <p:sp>
        <p:nvSpPr>
          <p:cNvPr name="Freeform 4" id="4"/>
          <p:cNvSpPr/>
          <p:nvPr/>
        </p:nvSpPr>
        <p:spPr>
          <a:xfrm flipH="false" flipV="false" rot="0">
            <a:off x="10565418" y="3116042"/>
            <a:ext cx="4904566" cy="1929193"/>
          </a:xfrm>
          <a:custGeom>
            <a:avLst/>
            <a:gdLst/>
            <a:ahLst/>
            <a:cxnLst/>
            <a:rect r="r" b="b" t="t" l="l"/>
            <a:pathLst>
              <a:path h="1929193" w="4904566">
                <a:moveTo>
                  <a:pt x="0" y="0"/>
                </a:moveTo>
                <a:lnTo>
                  <a:pt x="4904567" y="0"/>
                </a:lnTo>
                <a:lnTo>
                  <a:pt x="4904567" y="1929193"/>
                </a:lnTo>
                <a:lnTo>
                  <a:pt x="0" y="1929193"/>
                </a:lnTo>
                <a:lnTo>
                  <a:pt x="0" y="0"/>
                </a:lnTo>
                <a:close/>
              </a:path>
            </a:pathLst>
          </a:custGeom>
          <a:blipFill>
            <a:blip r:embed="rId4"/>
            <a:stretch>
              <a:fillRect l="0" t="0" r="0" b="0"/>
            </a:stretch>
          </a:blipFill>
        </p:spPr>
      </p:sp>
      <p:sp>
        <p:nvSpPr>
          <p:cNvPr name="Freeform 5" id="5"/>
          <p:cNvSpPr/>
          <p:nvPr/>
        </p:nvSpPr>
        <p:spPr>
          <a:xfrm flipH="false" flipV="false" rot="0">
            <a:off x="3378442" y="6481463"/>
            <a:ext cx="3876972" cy="2066135"/>
          </a:xfrm>
          <a:custGeom>
            <a:avLst/>
            <a:gdLst/>
            <a:ahLst/>
            <a:cxnLst/>
            <a:rect r="r" b="b" t="t" l="l"/>
            <a:pathLst>
              <a:path h="2066135" w="3876972">
                <a:moveTo>
                  <a:pt x="0" y="0"/>
                </a:moveTo>
                <a:lnTo>
                  <a:pt x="3876973" y="0"/>
                </a:lnTo>
                <a:lnTo>
                  <a:pt x="3876973" y="2066136"/>
                </a:lnTo>
                <a:lnTo>
                  <a:pt x="0" y="2066136"/>
                </a:lnTo>
                <a:lnTo>
                  <a:pt x="0" y="0"/>
                </a:lnTo>
                <a:close/>
              </a:path>
            </a:pathLst>
          </a:custGeom>
          <a:blipFill>
            <a:blip r:embed="rId5"/>
            <a:stretch>
              <a:fillRect l="0" t="0" r="0" b="0"/>
            </a:stretch>
          </a:blipFill>
        </p:spPr>
      </p:sp>
      <p:sp>
        <p:nvSpPr>
          <p:cNvPr name="Freeform 6" id="6"/>
          <p:cNvSpPr/>
          <p:nvPr/>
        </p:nvSpPr>
        <p:spPr>
          <a:xfrm flipH="false" flipV="false" rot="0">
            <a:off x="10565418" y="6475004"/>
            <a:ext cx="4955701" cy="2072595"/>
          </a:xfrm>
          <a:custGeom>
            <a:avLst/>
            <a:gdLst/>
            <a:ahLst/>
            <a:cxnLst/>
            <a:rect r="r" b="b" t="t" l="l"/>
            <a:pathLst>
              <a:path h="2072595" w="4955701">
                <a:moveTo>
                  <a:pt x="0" y="0"/>
                </a:moveTo>
                <a:lnTo>
                  <a:pt x="4955702" y="0"/>
                </a:lnTo>
                <a:lnTo>
                  <a:pt x="4955702" y="2072595"/>
                </a:lnTo>
                <a:lnTo>
                  <a:pt x="0" y="2072595"/>
                </a:lnTo>
                <a:lnTo>
                  <a:pt x="0" y="0"/>
                </a:lnTo>
                <a:close/>
              </a:path>
            </a:pathLst>
          </a:custGeom>
          <a:blipFill>
            <a:blip r:embed="rId6"/>
            <a:stretch>
              <a:fillRect l="0" t="0" r="0" b="0"/>
            </a:stretch>
          </a:blipFill>
        </p:spPr>
      </p:sp>
      <p:sp>
        <p:nvSpPr>
          <p:cNvPr name="TextBox 7" id="7"/>
          <p:cNvSpPr txBox="true"/>
          <p:nvPr/>
        </p:nvSpPr>
        <p:spPr>
          <a:xfrm rot="0">
            <a:off x="-217812" y="1004133"/>
            <a:ext cx="19286239" cy="2606674"/>
          </a:xfrm>
          <a:prstGeom prst="rect">
            <a:avLst/>
          </a:prstGeom>
        </p:spPr>
        <p:txBody>
          <a:bodyPr anchor="t" rtlCol="false" tIns="0" lIns="0" bIns="0" rIns="0">
            <a:spAutoFit/>
          </a:bodyPr>
          <a:lstStyle/>
          <a:p>
            <a:pPr algn="ctr">
              <a:lnSpc>
                <a:spcPts val="9999"/>
              </a:lnSpc>
            </a:pPr>
            <a:r>
              <a:rPr lang="en-US" sz="9999">
                <a:solidFill>
                  <a:srgbClr val="5D3C36"/>
                </a:solidFill>
                <a:latin typeface="BM Hanna"/>
              </a:rPr>
              <a:t>TECH STACK JOURNEY </a:t>
            </a:r>
          </a:p>
          <a:p>
            <a:pPr algn="ctr" marL="0" indent="0" lvl="0">
              <a:lnSpc>
                <a:spcPts val="9999"/>
              </a:lnSpc>
              <a:spcBef>
                <a:spcPct val="0"/>
              </a:spcBef>
            </a:pPr>
          </a:p>
        </p:txBody>
      </p:sp>
      <p:sp>
        <p:nvSpPr>
          <p:cNvPr name="TextBox 8" id="8"/>
          <p:cNvSpPr txBox="true"/>
          <p:nvPr/>
        </p:nvSpPr>
        <p:spPr>
          <a:xfrm rot="0">
            <a:off x="11918644" y="4320534"/>
            <a:ext cx="1808321" cy="2317145"/>
          </a:xfrm>
          <a:prstGeom prst="rect">
            <a:avLst/>
          </a:prstGeom>
        </p:spPr>
        <p:txBody>
          <a:bodyPr anchor="t" rtlCol="false" tIns="0" lIns="0" bIns="0" rIns="0">
            <a:spAutoFit/>
          </a:bodyPr>
          <a:lstStyle/>
          <a:p>
            <a:pPr algn="ctr">
              <a:lnSpc>
                <a:spcPts val="4611"/>
              </a:lnSpc>
              <a:spcBef>
                <a:spcPct val="0"/>
              </a:spcBef>
            </a:pPr>
          </a:p>
          <a:p>
            <a:pPr algn="ctr">
              <a:lnSpc>
                <a:spcPts val="4611"/>
              </a:lnSpc>
              <a:spcBef>
                <a:spcPct val="0"/>
              </a:spcBef>
            </a:pPr>
          </a:p>
          <a:p>
            <a:pPr algn="ctr">
              <a:lnSpc>
                <a:spcPts val="4611"/>
              </a:lnSpc>
              <a:spcBef>
                <a:spcPct val="0"/>
              </a:spcBef>
            </a:pPr>
            <a:r>
              <a:rPr lang="en-US" sz="3547">
                <a:solidFill>
                  <a:srgbClr val="5D3C36"/>
                </a:solidFill>
                <a:latin typeface="BM Hanna"/>
              </a:rPr>
              <a:t>Google AI</a:t>
            </a:r>
          </a:p>
          <a:p>
            <a:pPr algn="ctr">
              <a:lnSpc>
                <a:spcPts val="4611"/>
              </a:lnSpc>
              <a:spcBef>
                <a:spcPct val="0"/>
              </a:spcBef>
            </a:pPr>
          </a:p>
        </p:txBody>
      </p:sp>
      <p:sp>
        <p:nvSpPr>
          <p:cNvPr name="TextBox 9" id="9"/>
          <p:cNvSpPr txBox="true"/>
          <p:nvPr/>
        </p:nvSpPr>
        <p:spPr>
          <a:xfrm rot="0">
            <a:off x="4354767" y="5364807"/>
            <a:ext cx="1924324" cy="678561"/>
          </a:xfrm>
          <a:prstGeom prst="rect">
            <a:avLst/>
          </a:prstGeom>
        </p:spPr>
        <p:txBody>
          <a:bodyPr anchor="t" rtlCol="false" tIns="0" lIns="0" bIns="0" rIns="0">
            <a:spAutoFit/>
          </a:bodyPr>
          <a:lstStyle/>
          <a:p>
            <a:pPr algn="ctr">
              <a:lnSpc>
                <a:spcPts val="5652"/>
              </a:lnSpc>
              <a:spcBef>
                <a:spcPct val="0"/>
              </a:spcBef>
            </a:pPr>
            <a:r>
              <a:rPr lang="en-US" sz="3600">
                <a:solidFill>
                  <a:srgbClr val="5D3C36"/>
                </a:solidFill>
                <a:latin typeface="BM Hanna"/>
              </a:rPr>
              <a:t>Python</a:t>
            </a:r>
          </a:p>
        </p:txBody>
      </p:sp>
      <p:sp>
        <p:nvSpPr>
          <p:cNvPr name="TextBox 10" id="10"/>
          <p:cNvSpPr txBox="true"/>
          <p:nvPr/>
        </p:nvSpPr>
        <p:spPr>
          <a:xfrm rot="0">
            <a:off x="3378442" y="8579739"/>
            <a:ext cx="3876972" cy="678561"/>
          </a:xfrm>
          <a:prstGeom prst="rect">
            <a:avLst/>
          </a:prstGeom>
        </p:spPr>
        <p:txBody>
          <a:bodyPr anchor="t" rtlCol="false" tIns="0" lIns="0" bIns="0" rIns="0">
            <a:spAutoFit/>
          </a:bodyPr>
          <a:lstStyle/>
          <a:p>
            <a:pPr algn="ctr">
              <a:lnSpc>
                <a:spcPts val="5652"/>
              </a:lnSpc>
              <a:spcBef>
                <a:spcPct val="0"/>
              </a:spcBef>
            </a:pPr>
            <a:r>
              <a:rPr lang="en-US" sz="3600">
                <a:solidFill>
                  <a:srgbClr val="5D3C36"/>
                </a:solidFill>
                <a:latin typeface="BM Hanna"/>
              </a:rPr>
              <a:t>Streamlit</a:t>
            </a:r>
          </a:p>
        </p:txBody>
      </p:sp>
      <p:sp>
        <p:nvSpPr>
          <p:cNvPr name="TextBox 11" id="11"/>
          <p:cNvSpPr txBox="true"/>
          <p:nvPr/>
        </p:nvSpPr>
        <p:spPr>
          <a:xfrm rot="0">
            <a:off x="9669097" y="8579739"/>
            <a:ext cx="6748343" cy="678561"/>
          </a:xfrm>
          <a:prstGeom prst="rect">
            <a:avLst/>
          </a:prstGeom>
        </p:spPr>
        <p:txBody>
          <a:bodyPr anchor="t" rtlCol="false" tIns="0" lIns="0" bIns="0" rIns="0">
            <a:spAutoFit/>
          </a:bodyPr>
          <a:lstStyle/>
          <a:p>
            <a:pPr algn="ctr">
              <a:lnSpc>
                <a:spcPts val="5652"/>
              </a:lnSpc>
              <a:spcBef>
                <a:spcPct val="0"/>
              </a:spcBef>
            </a:pPr>
            <a:r>
              <a:rPr lang="en-US" sz="3600">
                <a:solidFill>
                  <a:srgbClr val="5D3C36"/>
                </a:solidFill>
                <a:latin typeface="BM Hanna"/>
              </a:rPr>
              <a:t>Web scraping tool- Beautiful Soup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0">
            <a:off x="3931524" y="1524026"/>
            <a:ext cx="10424952" cy="8467921"/>
          </a:xfrm>
          <a:custGeom>
            <a:avLst/>
            <a:gdLst/>
            <a:ahLst/>
            <a:cxnLst/>
            <a:rect r="r" b="b" t="t" l="l"/>
            <a:pathLst>
              <a:path h="8467921" w="10424952">
                <a:moveTo>
                  <a:pt x="0" y="0"/>
                </a:moveTo>
                <a:lnTo>
                  <a:pt x="10424952" y="0"/>
                </a:lnTo>
                <a:lnTo>
                  <a:pt x="10424952" y="8467921"/>
                </a:lnTo>
                <a:lnTo>
                  <a:pt x="0" y="8467921"/>
                </a:lnTo>
                <a:lnTo>
                  <a:pt x="0" y="0"/>
                </a:lnTo>
                <a:close/>
              </a:path>
            </a:pathLst>
          </a:custGeom>
          <a:blipFill>
            <a:blip r:embed="rId3"/>
            <a:stretch>
              <a:fillRect l="0" t="0" r="0" b="0"/>
            </a:stretch>
          </a:blipFill>
        </p:spPr>
      </p:sp>
      <p:sp>
        <p:nvSpPr>
          <p:cNvPr name="TextBox 4" id="4"/>
          <p:cNvSpPr txBox="true"/>
          <p:nvPr/>
        </p:nvSpPr>
        <p:spPr>
          <a:xfrm rot="0">
            <a:off x="2184849" y="459767"/>
            <a:ext cx="14690766" cy="2290444"/>
          </a:xfrm>
          <a:prstGeom prst="rect">
            <a:avLst/>
          </a:prstGeom>
        </p:spPr>
        <p:txBody>
          <a:bodyPr anchor="t" rtlCol="false" tIns="0" lIns="0" bIns="0" rIns="0">
            <a:spAutoFit/>
          </a:bodyPr>
          <a:lstStyle/>
          <a:p>
            <a:pPr algn="l">
              <a:lnSpc>
                <a:spcPts val="8799"/>
              </a:lnSpc>
            </a:pPr>
            <a:r>
              <a:rPr lang="en-US" sz="8799">
                <a:solidFill>
                  <a:srgbClr val="000000"/>
                </a:solidFill>
                <a:latin typeface="BM Hanna"/>
              </a:rPr>
              <a:t>SOLUTION ARCHITECTURE </a:t>
            </a:r>
          </a:p>
          <a:p>
            <a:pPr algn="l" marL="0" indent="0" lvl="0">
              <a:lnSpc>
                <a:spcPts val="87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grpSp>
        <p:nvGrpSpPr>
          <p:cNvPr name="Group 3" id="3"/>
          <p:cNvGrpSpPr/>
          <p:nvPr/>
        </p:nvGrpSpPr>
        <p:grpSpPr>
          <a:xfrm rot="0">
            <a:off x="9472972" y="1521253"/>
            <a:ext cx="7140206" cy="7244493"/>
            <a:chOff x="0" y="0"/>
            <a:chExt cx="3290570" cy="3295650"/>
          </a:xfrm>
        </p:grpSpPr>
        <p:sp>
          <p:nvSpPr>
            <p:cNvPr name="Freeform 4" id="4"/>
            <p:cNvSpPr/>
            <p:nvPr/>
          </p:nvSpPr>
          <p:spPr>
            <a:xfrm flipH="false" flipV="false" rot="0">
              <a:off x="0" y="0"/>
              <a:ext cx="2067943" cy="1842650"/>
            </a:xfrm>
            <a:custGeom>
              <a:avLst/>
              <a:gdLst/>
              <a:ahLst/>
              <a:cxnLst/>
              <a:rect r="r" b="b" t="t" l="l"/>
              <a:pathLst>
                <a:path h="1842650" w="2067943">
                  <a:moveTo>
                    <a:pt x="2067943" y="6468"/>
                  </a:moveTo>
                  <a:lnTo>
                    <a:pt x="0" y="6468"/>
                  </a:lnTo>
                  <a:lnTo>
                    <a:pt x="0" y="0"/>
                  </a:lnTo>
                  <a:lnTo>
                    <a:pt x="2067943" y="0"/>
                  </a:lnTo>
                  <a:lnTo>
                    <a:pt x="2067943" y="6468"/>
                  </a:lnTo>
                  <a:close/>
                  <a:moveTo>
                    <a:pt x="2067943" y="261965"/>
                  </a:moveTo>
                  <a:lnTo>
                    <a:pt x="0" y="261965"/>
                  </a:lnTo>
                  <a:lnTo>
                    <a:pt x="0" y="268433"/>
                  </a:lnTo>
                  <a:lnTo>
                    <a:pt x="2067943" y="268433"/>
                  </a:lnTo>
                  <a:lnTo>
                    <a:pt x="2067943" y="261965"/>
                  </a:lnTo>
                  <a:close/>
                  <a:moveTo>
                    <a:pt x="2067943" y="524739"/>
                  </a:moveTo>
                  <a:lnTo>
                    <a:pt x="0" y="524739"/>
                  </a:lnTo>
                  <a:lnTo>
                    <a:pt x="0" y="531207"/>
                  </a:lnTo>
                  <a:lnTo>
                    <a:pt x="2067943" y="531207"/>
                  </a:lnTo>
                  <a:lnTo>
                    <a:pt x="2067943" y="524739"/>
                  </a:lnTo>
                  <a:close/>
                  <a:moveTo>
                    <a:pt x="2067943" y="786704"/>
                  </a:moveTo>
                  <a:lnTo>
                    <a:pt x="0" y="786704"/>
                  </a:lnTo>
                  <a:lnTo>
                    <a:pt x="0" y="793172"/>
                  </a:lnTo>
                  <a:lnTo>
                    <a:pt x="2067943" y="793172"/>
                  </a:lnTo>
                  <a:lnTo>
                    <a:pt x="2067943" y="786704"/>
                  </a:lnTo>
                  <a:close/>
                  <a:moveTo>
                    <a:pt x="2067943" y="1048669"/>
                  </a:moveTo>
                  <a:lnTo>
                    <a:pt x="0" y="1048669"/>
                  </a:lnTo>
                  <a:lnTo>
                    <a:pt x="0" y="1055137"/>
                  </a:lnTo>
                  <a:lnTo>
                    <a:pt x="2067943" y="1055137"/>
                  </a:lnTo>
                  <a:lnTo>
                    <a:pt x="2067943" y="1048669"/>
                  </a:lnTo>
                  <a:close/>
                  <a:moveTo>
                    <a:pt x="2067943" y="1311443"/>
                  </a:moveTo>
                  <a:lnTo>
                    <a:pt x="0" y="1311443"/>
                  </a:lnTo>
                  <a:lnTo>
                    <a:pt x="0" y="1317911"/>
                  </a:lnTo>
                  <a:lnTo>
                    <a:pt x="2067943" y="1317911"/>
                  </a:lnTo>
                  <a:lnTo>
                    <a:pt x="2067943" y="1311443"/>
                  </a:lnTo>
                  <a:close/>
                  <a:moveTo>
                    <a:pt x="2067943" y="1573408"/>
                  </a:moveTo>
                  <a:lnTo>
                    <a:pt x="0" y="1573408"/>
                  </a:lnTo>
                  <a:lnTo>
                    <a:pt x="0" y="1579876"/>
                  </a:lnTo>
                  <a:lnTo>
                    <a:pt x="2067943" y="1579876"/>
                  </a:lnTo>
                  <a:lnTo>
                    <a:pt x="2067943" y="1573408"/>
                  </a:lnTo>
                  <a:close/>
                  <a:moveTo>
                    <a:pt x="2067943" y="1836181"/>
                  </a:moveTo>
                  <a:lnTo>
                    <a:pt x="0" y="1836181"/>
                  </a:lnTo>
                  <a:lnTo>
                    <a:pt x="0" y="1842650"/>
                  </a:lnTo>
                  <a:lnTo>
                    <a:pt x="2067943" y="1842650"/>
                  </a:lnTo>
                  <a:lnTo>
                    <a:pt x="2067943" y="1836181"/>
                  </a:lnTo>
                  <a:close/>
                </a:path>
              </a:pathLst>
            </a:custGeom>
            <a:solidFill>
              <a:srgbClr val="935F55">
                <a:alpha val="49804"/>
              </a:srgbClr>
            </a:solidFill>
          </p:spPr>
        </p:sp>
      </p:grpSp>
      <p:grpSp>
        <p:nvGrpSpPr>
          <p:cNvPr name="Group 5" id="5"/>
          <p:cNvGrpSpPr/>
          <p:nvPr/>
        </p:nvGrpSpPr>
        <p:grpSpPr>
          <a:xfrm rot="0">
            <a:off x="9086973" y="1852937"/>
            <a:ext cx="771999" cy="77199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9AC81"/>
            </a:solidFill>
          </p:spPr>
        </p:sp>
      </p:grpSp>
      <p:sp>
        <p:nvSpPr>
          <p:cNvPr name="TextBox 7" id="7"/>
          <p:cNvSpPr txBox="true"/>
          <p:nvPr/>
        </p:nvSpPr>
        <p:spPr>
          <a:xfrm rot="0">
            <a:off x="9200367" y="1832981"/>
            <a:ext cx="545211" cy="678561"/>
          </a:xfrm>
          <a:prstGeom prst="rect">
            <a:avLst/>
          </a:prstGeom>
        </p:spPr>
        <p:txBody>
          <a:bodyPr anchor="t" rtlCol="false" tIns="0" lIns="0" bIns="0" rIns="0">
            <a:spAutoFit/>
          </a:bodyPr>
          <a:lstStyle/>
          <a:p>
            <a:pPr algn="ctr">
              <a:lnSpc>
                <a:spcPts val="5652"/>
              </a:lnSpc>
            </a:pPr>
            <a:r>
              <a:rPr lang="en-US" sz="3600">
                <a:solidFill>
                  <a:srgbClr val="FFFFFF"/>
                </a:solidFill>
                <a:latin typeface="BM Hanna"/>
              </a:rPr>
              <a:t>1</a:t>
            </a:r>
          </a:p>
        </p:txBody>
      </p:sp>
      <p:sp>
        <p:nvSpPr>
          <p:cNvPr name="TextBox 8" id="8"/>
          <p:cNvSpPr txBox="true"/>
          <p:nvPr/>
        </p:nvSpPr>
        <p:spPr>
          <a:xfrm rot="0">
            <a:off x="10502790" y="1739509"/>
            <a:ext cx="6110389" cy="741680"/>
          </a:xfrm>
          <a:prstGeom prst="rect">
            <a:avLst/>
          </a:prstGeom>
        </p:spPr>
        <p:txBody>
          <a:bodyPr anchor="t" rtlCol="false" tIns="0" lIns="0" bIns="0" rIns="0">
            <a:spAutoFit/>
          </a:bodyPr>
          <a:lstStyle/>
          <a:p>
            <a:pPr algn="l">
              <a:lnSpc>
                <a:spcPts val="6400"/>
              </a:lnSpc>
            </a:pPr>
            <a:r>
              <a:rPr lang="en-US" sz="3200">
                <a:solidFill>
                  <a:srgbClr val="935F55"/>
                </a:solidFill>
                <a:latin typeface="BM Hanna"/>
              </a:rPr>
              <a:t>Product Overview</a:t>
            </a:r>
          </a:p>
        </p:txBody>
      </p:sp>
      <p:grpSp>
        <p:nvGrpSpPr>
          <p:cNvPr name="Group 9" id="9"/>
          <p:cNvGrpSpPr/>
          <p:nvPr/>
        </p:nvGrpSpPr>
        <p:grpSpPr>
          <a:xfrm rot="0">
            <a:off x="9086973" y="3281248"/>
            <a:ext cx="771999" cy="771999"/>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9AC81"/>
            </a:solidFill>
          </p:spPr>
        </p:sp>
      </p:grpSp>
      <p:sp>
        <p:nvSpPr>
          <p:cNvPr name="TextBox 11" id="11"/>
          <p:cNvSpPr txBox="true"/>
          <p:nvPr/>
        </p:nvSpPr>
        <p:spPr>
          <a:xfrm rot="0">
            <a:off x="9200367" y="3261292"/>
            <a:ext cx="545211"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BM Hanna"/>
              </a:rPr>
              <a:t>2</a:t>
            </a:r>
          </a:p>
        </p:txBody>
      </p:sp>
      <p:sp>
        <p:nvSpPr>
          <p:cNvPr name="TextBox 12" id="12"/>
          <p:cNvSpPr txBox="true"/>
          <p:nvPr/>
        </p:nvSpPr>
        <p:spPr>
          <a:xfrm rot="0">
            <a:off x="10502790" y="3167820"/>
            <a:ext cx="7877534" cy="741680"/>
          </a:xfrm>
          <a:prstGeom prst="rect">
            <a:avLst/>
          </a:prstGeom>
        </p:spPr>
        <p:txBody>
          <a:bodyPr anchor="t" rtlCol="false" tIns="0" lIns="0" bIns="0" rIns="0">
            <a:spAutoFit/>
          </a:bodyPr>
          <a:lstStyle/>
          <a:p>
            <a:pPr algn="l" marL="0" indent="0" lvl="1">
              <a:lnSpc>
                <a:spcPts val="6400"/>
              </a:lnSpc>
              <a:spcBef>
                <a:spcPct val="0"/>
              </a:spcBef>
            </a:pPr>
            <a:r>
              <a:rPr lang="en-US" sz="3200">
                <a:solidFill>
                  <a:srgbClr val="935F55"/>
                </a:solidFill>
                <a:latin typeface="BM Hanna"/>
              </a:rPr>
              <a:t>Detailed breakdown of  ingredients</a:t>
            </a:r>
          </a:p>
        </p:txBody>
      </p:sp>
      <p:grpSp>
        <p:nvGrpSpPr>
          <p:cNvPr name="Group 13" id="13"/>
          <p:cNvGrpSpPr/>
          <p:nvPr/>
        </p:nvGrpSpPr>
        <p:grpSpPr>
          <a:xfrm rot="0">
            <a:off x="9086973" y="6137871"/>
            <a:ext cx="771999" cy="771999"/>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9AC81"/>
            </a:solidFill>
          </p:spPr>
        </p:sp>
      </p:grpSp>
      <p:sp>
        <p:nvSpPr>
          <p:cNvPr name="TextBox 15" id="15"/>
          <p:cNvSpPr txBox="true"/>
          <p:nvPr/>
        </p:nvSpPr>
        <p:spPr>
          <a:xfrm rot="0">
            <a:off x="9200367" y="6117915"/>
            <a:ext cx="545211"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BM Hanna"/>
              </a:rPr>
              <a:t>4</a:t>
            </a:r>
          </a:p>
        </p:txBody>
      </p:sp>
      <p:sp>
        <p:nvSpPr>
          <p:cNvPr name="TextBox 16" id="16"/>
          <p:cNvSpPr txBox="true"/>
          <p:nvPr/>
        </p:nvSpPr>
        <p:spPr>
          <a:xfrm rot="0">
            <a:off x="10502790" y="6024443"/>
            <a:ext cx="6110389" cy="741680"/>
          </a:xfrm>
          <a:prstGeom prst="rect">
            <a:avLst/>
          </a:prstGeom>
        </p:spPr>
        <p:txBody>
          <a:bodyPr anchor="t" rtlCol="false" tIns="0" lIns="0" bIns="0" rIns="0">
            <a:spAutoFit/>
          </a:bodyPr>
          <a:lstStyle/>
          <a:p>
            <a:pPr algn="l" marL="0" indent="0" lvl="1">
              <a:lnSpc>
                <a:spcPts val="6400"/>
              </a:lnSpc>
              <a:spcBef>
                <a:spcPct val="0"/>
              </a:spcBef>
            </a:pPr>
            <a:r>
              <a:rPr lang="en-US" sz="3200">
                <a:solidFill>
                  <a:srgbClr val="935F55"/>
                </a:solidFill>
                <a:latin typeface="BM Hanna"/>
              </a:rPr>
              <a:t>Aggregated user reviews</a:t>
            </a:r>
          </a:p>
        </p:txBody>
      </p:sp>
      <p:grpSp>
        <p:nvGrpSpPr>
          <p:cNvPr name="Group 17" id="17"/>
          <p:cNvGrpSpPr/>
          <p:nvPr/>
        </p:nvGrpSpPr>
        <p:grpSpPr>
          <a:xfrm rot="0">
            <a:off x="9086973" y="4709559"/>
            <a:ext cx="771999" cy="771999"/>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9AC81"/>
            </a:solidFill>
          </p:spPr>
        </p:sp>
      </p:grpSp>
      <p:sp>
        <p:nvSpPr>
          <p:cNvPr name="TextBox 19" id="19"/>
          <p:cNvSpPr txBox="true"/>
          <p:nvPr/>
        </p:nvSpPr>
        <p:spPr>
          <a:xfrm rot="0">
            <a:off x="9200367" y="4689603"/>
            <a:ext cx="545211"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BM Hanna"/>
              </a:rPr>
              <a:t>3</a:t>
            </a:r>
          </a:p>
        </p:txBody>
      </p:sp>
      <p:sp>
        <p:nvSpPr>
          <p:cNvPr name="TextBox 20" id="20"/>
          <p:cNvSpPr txBox="true"/>
          <p:nvPr/>
        </p:nvSpPr>
        <p:spPr>
          <a:xfrm rot="0">
            <a:off x="10502790" y="4596131"/>
            <a:ext cx="7345172" cy="741680"/>
          </a:xfrm>
          <a:prstGeom prst="rect">
            <a:avLst/>
          </a:prstGeom>
        </p:spPr>
        <p:txBody>
          <a:bodyPr anchor="t" rtlCol="false" tIns="0" lIns="0" bIns="0" rIns="0">
            <a:spAutoFit/>
          </a:bodyPr>
          <a:lstStyle/>
          <a:p>
            <a:pPr algn="l" marL="0" indent="0" lvl="1">
              <a:lnSpc>
                <a:spcPts val="6400"/>
              </a:lnSpc>
              <a:spcBef>
                <a:spcPct val="0"/>
              </a:spcBef>
            </a:pPr>
            <a:r>
              <a:rPr lang="en-US" sz="3200">
                <a:solidFill>
                  <a:srgbClr val="935F55"/>
                </a:solidFill>
                <a:latin typeface="BM Hanna"/>
              </a:rPr>
              <a:t>Harmful Ingredients and Side Effects</a:t>
            </a:r>
          </a:p>
        </p:txBody>
      </p:sp>
      <p:sp>
        <p:nvSpPr>
          <p:cNvPr name="TextBox 21" id="21"/>
          <p:cNvSpPr txBox="true"/>
          <p:nvPr/>
        </p:nvSpPr>
        <p:spPr>
          <a:xfrm rot="0">
            <a:off x="10502790" y="7452754"/>
            <a:ext cx="6826194" cy="741680"/>
          </a:xfrm>
          <a:prstGeom prst="rect">
            <a:avLst/>
          </a:prstGeom>
        </p:spPr>
        <p:txBody>
          <a:bodyPr anchor="t" rtlCol="false" tIns="0" lIns="0" bIns="0" rIns="0">
            <a:spAutoFit/>
          </a:bodyPr>
          <a:lstStyle/>
          <a:p>
            <a:pPr algn="l" marL="0" indent="0" lvl="1">
              <a:lnSpc>
                <a:spcPts val="6400"/>
              </a:lnSpc>
              <a:spcBef>
                <a:spcPct val="0"/>
              </a:spcBef>
            </a:pPr>
            <a:r>
              <a:rPr lang="en-US" sz="3200">
                <a:solidFill>
                  <a:srgbClr val="935F55"/>
                </a:solidFill>
                <a:latin typeface="BM Hanna"/>
              </a:rPr>
              <a:t>Suggestions for safer Alternatives</a:t>
            </a:r>
          </a:p>
        </p:txBody>
      </p:sp>
      <p:grpSp>
        <p:nvGrpSpPr>
          <p:cNvPr name="Group 22" id="22"/>
          <p:cNvGrpSpPr/>
          <p:nvPr/>
        </p:nvGrpSpPr>
        <p:grpSpPr>
          <a:xfrm rot="0">
            <a:off x="9086973" y="7566182"/>
            <a:ext cx="771999" cy="771999"/>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9AC81"/>
            </a:solidFill>
          </p:spPr>
        </p:sp>
      </p:grpSp>
      <p:sp>
        <p:nvSpPr>
          <p:cNvPr name="TextBox 24" id="24"/>
          <p:cNvSpPr txBox="true"/>
          <p:nvPr/>
        </p:nvSpPr>
        <p:spPr>
          <a:xfrm rot="0">
            <a:off x="9200367" y="7546226"/>
            <a:ext cx="545211" cy="678561"/>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BM Hanna"/>
              </a:rPr>
              <a:t>5</a:t>
            </a:r>
          </a:p>
        </p:txBody>
      </p:sp>
      <p:sp>
        <p:nvSpPr>
          <p:cNvPr name="Freeform 25" id="25"/>
          <p:cNvSpPr/>
          <p:nvPr/>
        </p:nvSpPr>
        <p:spPr>
          <a:xfrm flipH="false" flipV="false" rot="0">
            <a:off x="15542814" y="8577421"/>
            <a:ext cx="2745186" cy="2007417"/>
          </a:xfrm>
          <a:custGeom>
            <a:avLst/>
            <a:gdLst/>
            <a:ahLst/>
            <a:cxnLst/>
            <a:rect r="r" b="b" t="t" l="l"/>
            <a:pathLst>
              <a:path h="2007417" w="2745186">
                <a:moveTo>
                  <a:pt x="0" y="0"/>
                </a:moveTo>
                <a:lnTo>
                  <a:pt x="2745186" y="0"/>
                </a:lnTo>
                <a:lnTo>
                  <a:pt x="2745186" y="2007418"/>
                </a:lnTo>
                <a:lnTo>
                  <a:pt x="0" y="20074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1756279">
            <a:off x="16478673" y="5863142"/>
            <a:ext cx="2354208" cy="1936336"/>
          </a:xfrm>
          <a:custGeom>
            <a:avLst/>
            <a:gdLst/>
            <a:ahLst/>
            <a:cxnLst/>
            <a:rect r="r" b="b" t="t" l="l"/>
            <a:pathLst>
              <a:path h="1936336" w="2354208">
                <a:moveTo>
                  <a:pt x="0" y="0"/>
                </a:moveTo>
                <a:lnTo>
                  <a:pt x="2354208" y="0"/>
                </a:lnTo>
                <a:lnTo>
                  <a:pt x="2354208" y="1936336"/>
                </a:lnTo>
                <a:lnTo>
                  <a:pt x="0" y="19363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0">
            <a:off x="11918514" y="9258300"/>
            <a:ext cx="2660274" cy="1473127"/>
          </a:xfrm>
          <a:custGeom>
            <a:avLst/>
            <a:gdLst/>
            <a:ahLst/>
            <a:cxnLst/>
            <a:rect r="r" b="b" t="t" l="l"/>
            <a:pathLst>
              <a:path h="1473127" w="2660274">
                <a:moveTo>
                  <a:pt x="0" y="0"/>
                </a:moveTo>
                <a:lnTo>
                  <a:pt x="2660274" y="0"/>
                </a:lnTo>
                <a:lnTo>
                  <a:pt x="2660274" y="1473127"/>
                </a:lnTo>
                <a:lnTo>
                  <a:pt x="0" y="14731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028700" y="1814121"/>
            <a:ext cx="10371557" cy="973455"/>
          </a:xfrm>
          <a:prstGeom prst="rect">
            <a:avLst/>
          </a:prstGeom>
        </p:spPr>
        <p:txBody>
          <a:bodyPr anchor="t" rtlCol="false" tIns="0" lIns="0" bIns="0" rIns="0">
            <a:spAutoFit/>
          </a:bodyPr>
          <a:lstStyle/>
          <a:p>
            <a:pPr algn="l" marL="0" indent="0" lvl="0">
              <a:lnSpc>
                <a:spcPts val="7200"/>
              </a:lnSpc>
              <a:spcBef>
                <a:spcPct val="0"/>
              </a:spcBef>
            </a:pPr>
            <a:r>
              <a:rPr lang="en-US" sz="7200">
                <a:solidFill>
                  <a:srgbClr val="5D3C36"/>
                </a:solidFill>
                <a:latin typeface="BM Hanna"/>
              </a:rPr>
              <a:t>OUR SOLUTION</a:t>
            </a:r>
            <a:r>
              <a:rPr lang="en-US" sz="7200">
                <a:solidFill>
                  <a:srgbClr val="5D3C36"/>
                </a:solidFill>
                <a:latin typeface="BM Hanna"/>
              </a:rPr>
              <a:t> </a:t>
            </a:r>
          </a:p>
        </p:txBody>
      </p:sp>
      <p:sp>
        <p:nvSpPr>
          <p:cNvPr name="TextBox 29" id="29"/>
          <p:cNvSpPr txBox="true"/>
          <p:nvPr/>
        </p:nvSpPr>
        <p:spPr>
          <a:xfrm rot="0">
            <a:off x="1028700" y="3347017"/>
            <a:ext cx="7410573" cy="4437595"/>
          </a:xfrm>
          <a:prstGeom prst="rect">
            <a:avLst/>
          </a:prstGeom>
        </p:spPr>
        <p:txBody>
          <a:bodyPr anchor="t" rtlCol="false" tIns="0" lIns="0" bIns="0" rIns="0">
            <a:spAutoFit/>
          </a:bodyPr>
          <a:lstStyle/>
          <a:p>
            <a:pPr algn="just">
              <a:lnSpc>
                <a:spcPts val="4400"/>
              </a:lnSpc>
              <a:spcBef>
                <a:spcPct val="0"/>
              </a:spcBef>
            </a:pPr>
            <a:r>
              <a:rPr lang="en-US" sz="3384">
                <a:solidFill>
                  <a:srgbClr val="000000"/>
                </a:solidFill>
                <a:latin typeface="BM Hanna"/>
              </a:rPr>
              <a:t>The proposed solution involves d</a:t>
            </a:r>
            <a:r>
              <a:rPr lang="en-US" sz="3384">
                <a:solidFill>
                  <a:srgbClr val="000000"/>
                </a:solidFill>
                <a:latin typeface="BM Hanna"/>
              </a:rPr>
              <a:t>eveloping a sophisticated AI model for product safety analysis.</a:t>
            </a:r>
          </a:p>
          <a:p>
            <a:pPr algn="just">
              <a:lnSpc>
                <a:spcPts val="4400"/>
              </a:lnSpc>
              <a:spcBef>
                <a:spcPct val="0"/>
              </a:spcBef>
            </a:pPr>
          </a:p>
          <a:p>
            <a:pPr algn="just">
              <a:lnSpc>
                <a:spcPts val="4400"/>
              </a:lnSpc>
              <a:spcBef>
                <a:spcPct val="0"/>
              </a:spcBef>
            </a:pPr>
            <a:r>
              <a:rPr lang="en-US" sz="3384">
                <a:solidFill>
                  <a:srgbClr val="000000"/>
                </a:solidFill>
                <a:latin typeface="BM Hanna"/>
              </a:rPr>
              <a:t>Utilize machine learning algorithms to process user-inputted product links.</a:t>
            </a:r>
          </a:p>
          <a:p>
            <a:pPr algn="just">
              <a:lnSpc>
                <a:spcPts val="4400"/>
              </a:lnSpc>
              <a:spcBef>
                <a:spcPct val="0"/>
              </a:spcBef>
            </a:pPr>
            <a:r>
              <a:rPr lang="en-US" sz="3384">
                <a:solidFill>
                  <a:srgbClr val="000000"/>
                </a:solidFill>
                <a:latin typeface="BM Hanna"/>
              </a:rPr>
              <a:t>Provide accurate safety assessments based on a comprehensive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true" flipV="false" rot="-3593233">
            <a:off x="16057253" y="1819743"/>
            <a:ext cx="3247243" cy="2857574"/>
          </a:xfrm>
          <a:custGeom>
            <a:avLst/>
            <a:gdLst/>
            <a:ahLst/>
            <a:cxnLst/>
            <a:rect r="r" b="b" t="t" l="l"/>
            <a:pathLst>
              <a:path h="2857574" w="3247243">
                <a:moveTo>
                  <a:pt x="3247243" y="0"/>
                </a:moveTo>
                <a:lnTo>
                  <a:pt x="0" y="0"/>
                </a:lnTo>
                <a:lnTo>
                  <a:pt x="0" y="2857573"/>
                </a:lnTo>
                <a:lnTo>
                  <a:pt x="3247243" y="2857573"/>
                </a:lnTo>
                <a:lnTo>
                  <a:pt x="32472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576078">
            <a:off x="-1013089" y="1817666"/>
            <a:ext cx="3247243" cy="2857574"/>
          </a:xfrm>
          <a:custGeom>
            <a:avLst/>
            <a:gdLst/>
            <a:ahLst/>
            <a:cxnLst/>
            <a:rect r="r" b="b" t="t" l="l"/>
            <a:pathLst>
              <a:path h="2857574" w="3247243">
                <a:moveTo>
                  <a:pt x="0" y="0"/>
                </a:moveTo>
                <a:lnTo>
                  <a:pt x="3247242" y="0"/>
                </a:lnTo>
                <a:lnTo>
                  <a:pt x="3247242" y="2857574"/>
                </a:lnTo>
                <a:lnTo>
                  <a:pt x="0" y="2857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528985">
            <a:off x="5340125" y="7321853"/>
            <a:ext cx="912703" cy="2968139"/>
          </a:xfrm>
          <a:custGeom>
            <a:avLst/>
            <a:gdLst/>
            <a:ahLst/>
            <a:cxnLst/>
            <a:rect r="r" b="b" t="t" l="l"/>
            <a:pathLst>
              <a:path h="2968139" w="912703">
                <a:moveTo>
                  <a:pt x="0" y="0"/>
                </a:moveTo>
                <a:lnTo>
                  <a:pt x="912703" y="0"/>
                </a:lnTo>
                <a:lnTo>
                  <a:pt x="912703" y="2968139"/>
                </a:lnTo>
                <a:lnTo>
                  <a:pt x="0" y="29681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443165" y="7628481"/>
            <a:ext cx="1237014" cy="2396152"/>
          </a:xfrm>
          <a:custGeom>
            <a:avLst/>
            <a:gdLst/>
            <a:ahLst/>
            <a:cxnLst/>
            <a:rect r="r" b="b" t="t" l="l"/>
            <a:pathLst>
              <a:path h="2396152" w="1237014">
                <a:moveTo>
                  <a:pt x="0" y="0"/>
                </a:moveTo>
                <a:lnTo>
                  <a:pt x="1237014" y="0"/>
                </a:lnTo>
                <a:lnTo>
                  <a:pt x="1237014" y="2396153"/>
                </a:lnTo>
                <a:lnTo>
                  <a:pt x="0" y="23961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2311932">
            <a:off x="6909375" y="8274398"/>
            <a:ext cx="1639191" cy="2300619"/>
          </a:xfrm>
          <a:custGeom>
            <a:avLst/>
            <a:gdLst/>
            <a:ahLst/>
            <a:cxnLst/>
            <a:rect r="r" b="b" t="t" l="l"/>
            <a:pathLst>
              <a:path h="2300619" w="1639191">
                <a:moveTo>
                  <a:pt x="0" y="0"/>
                </a:moveTo>
                <a:lnTo>
                  <a:pt x="1639191" y="0"/>
                </a:lnTo>
                <a:lnTo>
                  <a:pt x="1639191" y="2300620"/>
                </a:lnTo>
                <a:lnTo>
                  <a:pt x="0" y="23006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8074" y="7347157"/>
            <a:ext cx="1961252" cy="2677477"/>
          </a:xfrm>
          <a:custGeom>
            <a:avLst/>
            <a:gdLst/>
            <a:ahLst/>
            <a:cxnLst/>
            <a:rect r="r" b="b" t="t" l="l"/>
            <a:pathLst>
              <a:path h="2677477" w="1961252">
                <a:moveTo>
                  <a:pt x="0" y="0"/>
                </a:moveTo>
                <a:lnTo>
                  <a:pt x="1961252" y="0"/>
                </a:lnTo>
                <a:lnTo>
                  <a:pt x="1961252" y="2677477"/>
                </a:lnTo>
                <a:lnTo>
                  <a:pt x="0" y="267747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1501197">
            <a:off x="15182550" y="8328596"/>
            <a:ext cx="2451617" cy="1657906"/>
          </a:xfrm>
          <a:custGeom>
            <a:avLst/>
            <a:gdLst/>
            <a:ahLst/>
            <a:cxnLst/>
            <a:rect r="r" b="b" t="t" l="l"/>
            <a:pathLst>
              <a:path h="1657906" w="2451617">
                <a:moveTo>
                  <a:pt x="0" y="0"/>
                </a:moveTo>
                <a:lnTo>
                  <a:pt x="2451617" y="0"/>
                </a:lnTo>
                <a:lnTo>
                  <a:pt x="2451617" y="1657906"/>
                </a:lnTo>
                <a:lnTo>
                  <a:pt x="0" y="16579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2111318">
            <a:off x="3215167" y="7714049"/>
            <a:ext cx="1663040" cy="3088503"/>
          </a:xfrm>
          <a:custGeom>
            <a:avLst/>
            <a:gdLst/>
            <a:ahLst/>
            <a:cxnLst/>
            <a:rect r="r" b="b" t="t" l="l"/>
            <a:pathLst>
              <a:path h="3088503" w="1663040">
                <a:moveTo>
                  <a:pt x="0" y="0"/>
                </a:moveTo>
                <a:lnTo>
                  <a:pt x="1663040" y="0"/>
                </a:lnTo>
                <a:lnTo>
                  <a:pt x="1663040" y="3088502"/>
                </a:lnTo>
                <a:lnTo>
                  <a:pt x="0" y="3088502"/>
                </a:lnTo>
                <a:lnTo>
                  <a:pt x="0" y="0"/>
                </a:lnTo>
                <a:close/>
              </a:path>
            </a:pathLst>
          </a:custGeom>
          <a:blipFill>
            <a:blip r:embed="rId15"/>
            <a:stretch>
              <a:fillRect l="0" t="0" r="0" b="0"/>
            </a:stretch>
          </a:blipFill>
        </p:spPr>
      </p:sp>
      <p:sp>
        <p:nvSpPr>
          <p:cNvPr name="Freeform 11" id="11"/>
          <p:cNvSpPr/>
          <p:nvPr/>
        </p:nvSpPr>
        <p:spPr>
          <a:xfrm flipH="false" flipV="false" rot="-1070932">
            <a:off x="9120548" y="8012648"/>
            <a:ext cx="1938325" cy="2811936"/>
          </a:xfrm>
          <a:custGeom>
            <a:avLst/>
            <a:gdLst/>
            <a:ahLst/>
            <a:cxnLst/>
            <a:rect r="r" b="b" t="t" l="l"/>
            <a:pathLst>
              <a:path h="2811936" w="1938325">
                <a:moveTo>
                  <a:pt x="0" y="0"/>
                </a:moveTo>
                <a:lnTo>
                  <a:pt x="1938325" y="0"/>
                </a:lnTo>
                <a:lnTo>
                  <a:pt x="1938325" y="2811936"/>
                </a:lnTo>
                <a:lnTo>
                  <a:pt x="0" y="2811936"/>
                </a:lnTo>
                <a:lnTo>
                  <a:pt x="0" y="0"/>
                </a:lnTo>
                <a:close/>
              </a:path>
            </a:pathLst>
          </a:custGeom>
          <a:blipFill>
            <a:blip r:embed="rId16"/>
            <a:stretch>
              <a:fillRect l="0" t="0" r="0" b="0"/>
            </a:stretch>
          </a:blipFill>
        </p:spPr>
      </p:sp>
      <p:sp>
        <p:nvSpPr>
          <p:cNvPr name="Freeform 12" id="12"/>
          <p:cNvSpPr/>
          <p:nvPr/>
        </p:nvSpPr>
        <p:spPr>
          <a:xfrm flipH="false" flipV="false" rot="1744223">
            <a:off x="12682631" y="8100645"/>
            <a:ext cx="1957742" cy="2512147"/>
          </a:xfrm>
          <a:custGeom>
            <a:avLst/>
            <a:gdLst/>
            <a:ahLst/>
            <a:cxnLst/>
            <a:rect r="r" b="b" t="t" l="l"/>
            <a:pathLst>
              <a:path h="2512147" w="1957742">
                <a:moveTo>
                  <a:pt x="0" y="0"/>
                </a:moveTo>
                <a:lnTo>
                  <a:pt x="1957742" y="0"/>
                </a:lnTo>
                <a:lnTo>
                  <a:pt x="1957742" y="2512147"/>
                </a:lnTo>
                <a:lnTo>
                  <a:pt x="0" y="2512147"/>
                </a:lnTo>
                <a:lnTo>
                  <a:pt x="0" y="0"/>
                </a:lnTo>
                <a:close/>
              </a:path>
            </a:pathLst>
          </a:custGeom>
          <a:blipFill>
            <a:blip r:embed="rId17"/>
            <a:stretch>
              <a:fillRect l="0" t="0" r="0" b="0"/>
            </a:stretch>
          </a:blipFill>
        </p:spPr>
      </p:sp>
      <p:sp>
        <p:nvSpPr>
          <p:cNvPr name="Freeform 13" id="13"/>
          <p:cNvSpPr/>
          <p:nvPr/>
        </p:nvSpPr>
        <p:spPr>
          <a:xfrm flipH="false" flipV="false" rot="0">
            <a:off x="1706294" y="3359678"/>
            <a:ext cx="3261012" cy="3274353"/>
          </a:xfrm>
          <a:custGeom>
            <a:avLst/>
            <a:gdLst/>
            <a:ahLst/>
            <a:cxnLst/>
            <a:rect r="r" b="b" t="t" l="l"/>
            <a:pathLst>
              <a:path h="3274353" w="3261012">
                <a:moveTo>
                  <a:pt x="0" y="0"/>
                </a:moveTo>
                <a:lnTo>
                  <a:pt x="3261012" y="0"/>
                </a:lnTo>
                <a:lnTo>
                  <a:pt x="3261012" y="3274353"/>
                </a:lnTo>
                <a:lnTo>
                  <a:pt x="0" y="3274353"/>
                </a:lnTo>
                <a:lnTo>
                  <a:pt x="0" y="0"/>
                </a:lnTo>
                <a:close/>
              </a:path>
            </a:pathLst>
          </a:custGeom>
          <a:blipFill>
            <a:blip r:embed="rId18"/>
            <a:stretch>
              <a:fillRect l="-14588" t="0" r="-13040" b="0"/>
            </a:stretch>
          </a:blipFill>
        </p:spPr>
      </p:sp>
      <p:sp>
        <p:nvSpPr>
          <p:cNvPr name="Freeform 14" id="14"/>
          <p:cNvSpPr/>
          <p:nvPr/>
        </p:nvSpPr>
        <p:spPr>
          <a:xfrm flipH="false" flipV="false" rot="0">
            <a:off x="5408661" y="3339892"/>
            <a:ext cx="3673990" cy="3220676"/>
          </a:xfrm>
          <a:custGeom>
            <a:avLst/>
            <a:gdLst/>
            <a:ahLst/>
            <a:cxnLst/>
            <a:rect r="r" b="b" t="t" l="l"/>
            <a:pathLst>
              <a:path h="3220676" w="3673990">
                <a:moveTo>
                  <a:pt x="0" y="0"/>
                </a:moveTo>
                <a:lnTo>
                  <a:pt x="3673990" y="0"/>
                </a:lnTo>
                <a:lnTo>
                  <a:pt x="3673990" y="3220676"/>
                </a:lnTo>
                <a:lnTo>
                  <a:pt x="0" y="3220676"/>
                </a:lnTo>
                <a:lnTo>
                  <a:pt x="0" y="0"/>
                </a:lnTo>
                <a:close/>
              </a:path>
            </a:pathLst>
          </a:custGeom>
          <a:blipFill>
            <a:blip r:embed="rId19"/>
            <a:stretch>
              <a:fillRect l="-15169" t="-10723" r="-26401" b="0"/>
            </a:stretch>
          </a:blipFill>
        </p:spPr>
      </p:sp>
      <p:sp>
        <p:nvSpPr>
          <p:cNvPr name="Freeform 15" id="15"/>
          <p:cNvSpPr/>
          <p:nvPr/>
        </p:nvSpPr>
        <p:spPr>
          <a:xfrm flipH="false" flipV="false" rot="0">
            <a:off x="9607971" y="3339892"/>
            <a:ext cx="3670389" cy="3248814"/>
          </a:xfrm>
          <a:custGeom>
            <a:avLst/>
            <a:gdLst/>
            <a:ahLst/>
            <a:cxnLst/>
            <a:rect r="r" b="b" t="t" l="l"/>
            <a:pathLst>
              <a:path h="3248814" w="3670389">
                <a:moveTo>
                  <a:pt x="0" y="0"/>
                </a:moveTo>
                <a:lnTo>
                  <a:pt x="3670389" y="0"/>
                </a:lnTo>
                <a:lnTo>
                  <a:pt x="3670389" y="3248814"/>
                </a:lnTo>
                <a:lnTo>
                  <a:pt x="0" y="3248814"/>
                </a:lnTo>
                <a:lnTo>
                  <a:pt x="0" y="0"/>
                </a:lnTo>
                <a:close/>
              </a:path>
            </a:pathLst>
          </a:custGeom>
          <a:blipFill>
            <a:blip r:embed="rId20"/>
            <a:stretch>
              <a:fillRect l="-22435" t="0" r="-15308" b="0"/>
            </a:stretch>
          </a:blipFill>
        </p:spPr>
      </p:sp>
      <p:sp>
        <p:nvSpPr>
          <p:cNvPr name="Freeform 16" id="16"/>
          <p:cNvSpPr/>
          <p:nvPr/>
        </p:nvSpPr>
        <p:spPr>
          <a:xfrm flipH="false" flipV="false" rot="0">
            <a:off x="13872325" y="3359678"/>
            <a:ext cx="3386975" cy="3274353"/>
          </a:xfrm>
          <a:custGeom>
            <a:avLst/>
            <a:gdLst/>
            <a:ahLst/>
            <a:cxnLst/>
            <a:rect r="r" b="b" t="t" l="l"/>
            <a:pathLst>
              <a:path h="3274353" w="3386975">
                <a:moveTo>
                  <a:pt x="0" y="0"/>
                </a:moveTo>
                <a:lnTo>
                  <a:pt x="3386975" y="0"/>
                </a:lnTo>
                <a:lnTo>
                  <a:pt x="3386975" y="3274353"/>
                </a:lnTo>
                <a:lnTo>
                  <a:pt x="0" y="3274353"/>
                </a:lnTo>
                <a:lnTo>
                  <a:pt x="0" y="0"/>
                </a:lnTo>
                <a:close/>
              </a:path>
            </a:pathLst>
          </a:custGeom>
          <a:blipFill>
            <a:blip r:embed="rId21"/>
            <a:stretch>
              <a:fillRect l="-27834" t="-20043" r="0" b="-9390"/>
            </a:stretch>
          </a:blipFill>
        </p:spPr>
      </p:sp>
      <p:sp>
        <p:nvSpPr>
          <p:cNvPr name="TextBox 17" id="17"/>
          <p:cNvSpPr txBox="true"/>
          <p:nvPr/>
        </p:nvSpPr>
        <p:spPr>
          <a:xfrm rot="0">
            <a:off x="5616160" y="6760593"/>
            <a:ext cx="3258991" cy="521335"/>
          </a:xfrm>
          <a:prstGeom prst="rect">
            <a:avLst/>
          </a:prstGeom>
        </p:spPr>
        <p:txBody>
          <a:bodyPr anchor="t" rtlCol="false" tIns="0" lIns="0" bIns="0" rIns="0">
            <a:spAutoFit/>
          </a:bodyPr>
          <a:lstStyle/>
          <a:p>
            <a:pPr algn="ctr" marL="0" indent="0" lvl="0">
              <a:lnSpc>
                <a:spcPts val="4160"/>
              </a:lnSpc>
              <a:spcBef>
                <a:spcPct val="0"/>
              </a:spcBef>
            </a:pPr>
            <a:r>
              <a:rPr lang="en-US" sz="3200">
                <a:solidFill>
                  <a:srgbClr val="935F55"/>
                </a:solidFill>
                <a:latin typeface="BM Hanna"/>
              </a:rPr>
              <a:t>Vidhan Mehta</a:t>
            </a:r>
          </a:p>
        </p:txBody>
      </p:sp>
      <p:sp>
        <p:nvSpPr>
          <p:cNvPr name="TextBox 18" id="18"/>
          <p:cNvSpPr txBox="true"/>
          <p:nvPr/>
        </p:nvSpPr>
        <p:spPr>
          <a:xfrm rot="0">
            <a:off x="1776830" y="6795956"/>
            <a:ext cx="3258991" cy="1045210"/>
          </a:xfrm>
          <a:prstGeom prst="rect">
            <a:avLst/>
          </a:prstGeom>
        </p:spPr>
        <p:txBody>
          <a:bodyPr anchor="t" rtlCol="false" tIns="0" lIns="0" bIns="0" rIns="0">
            <a:spAutoFit/>
          </a:bodyPr>
          <a:lstStyle/>
          <a:p>
            <a:pPr algn="ctr">
              <a:lnSpc>
                <a:spcPts val="4160"/>
              </a:lnSpc>
            </a:pPr>
            <a:r>
              <a:rPr lang="en-US" sz="3200">
                <a:solidFill>
                  <a:srgbClr val="935F55"/>
                </a:solidFill>
                <a:latin typeface="BM Hanna"/>
              </a:rPr>
              <a:t>Sumith Sigtia</a:t>
            </a:r>
          </a:p>
          <a:p>
            <a:pPr algn="ctr" marL="0" indent="0" lvl="0">
              <a:lnSpc>
                <a:spcPts val="4160"/>
              </a:lnSpc>
              <a:spcBef>
                <a:spcPct val="0"/>
              </a:spcBef>
            </a:pPr>
            <a:r>
              <a:rPr lang="en-US" sz="3200">
                <a:solidFill>
                  <a:srgbClr val="935F55"/>
                </a:solidFill>
                <a:latin typeface="BM Hanna"/>
              </a:rPr>
              <a:t>1OX21AI039</a:t>
            </a:r>
          </a:p>
        </p:txBody>
      </p:sp>
      <p:sp>
        <p:nvSpPr>
          <p:cNvPr name="TextBox 19" id="19"/>
          <p:cNvSpPr txBox="true"/>
          <p:nvPr/>
        </p:nvSpPr>
        <p:spPr>
          <a:xfrm rot="0">
            <a:off x="2477213" y="1152525"/>
            <a:ext cx="13411200" cy="973455"/>
          </a:xfrm>
          <a:prstGeom prst="rect">
            <a:avLst/>
          </a:prstGeom>
        </p:spPr>
        <p:txBody>
          <a:bodyPr anchor="t" rtlCol="false" tIns="0" lIns="0" bIns="0" rIns="0">
            <a:spAutoFit/>
          </a:bodyPr>
          <a:lstStyle/>
          <a:p>
            <a:pPr algn="ctr" marL="0" indent="0" lvl="0">
              <a:lnSpc>
                <a:spcPts val="7200"/>
              </a:lnSpc>
              <a:spcBef>
                <a:spcPct val="0"/>
              </a:spcBef>
            </a:pPr>
            <a:r>
              <a:rPr lang="en-US" sz="7200">
                <a:solidFill>
                  <a:srgbClr val="5D3C36"/>
                </a:solidFill>
                <a:latin typeface="BM Hanna"/>
              </a:rPr>
              <a:t>About Us</a:t>
            </a:r>
          </a:p>
        </p:txBody>
      </p:sp>
      <p:sp>
        <p:nvSpPr>
          <p:cNvPr name="TextBox 20" id="20"/>
          <p:cNvSpPr txBox="true"/>
          <p:nvPr/>
        </p:nvSpPr>
        <p:spPr>
          <a:xfrm rot="0">
            <a:off x="9675661" y="6859463"/>
            <a:ext cx="3258991" cy="521335"/>
          </a:xfrm>
          <a:prstGeom prst="rect">
            <a:avLst/>
          </a:prstGeom>
        </p:spPr>
        <p:txBody>
          <a:bodyPr anchor="t" rtlCol="false" tIns="0" lIns="0" bIns="0" rIns="0">
            <a:spAutoFit/>
          </a:bodyPr>
          <a:lstStyle/>
          <a:p>
            <a:pPr algn="ctr" marL="0" indent="0" lvl="0">
              <a:lnSpc>
                <a:spcPts val="4160"/>
              </a:lnSpc>
              <a:spcBef>
                <a:spcPct val="0"/>
              </a:spcBef>
            </a:pPr>
            <a:r>
              <a:rPr lang="en-US" sz="3200">
                <a:solidFill>
                  <a:srgbClr val="935F55"/>
                </a:solidFill>
                <a:latin typeface="BM Hanna"/>
              </a:rPr>
              <a:t>Swathi S</a:t>
            </a:r>
          </a:p>
        </p:txBody>
      </p:sp>
      <p:sp>
        <p:nvSpPr>
          <p:cNvPr name="TextBox 21" id="21"/>
          <p:cNvSpPr txBox="true"/>
          <p:nvPr/>
        </p:nvSpPr>
        <p:spPr>
          <a:xfrm rot="-86669">
            <a:off x="5474363" y="7378326"/>
            <a:ext cx="3963141"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935F55"/>
                </a:solidFill>
                <a:latin typeface="BM Hanna"/>
              </a:rPr>
              <a:t>1OX21AI047</a:t>
            </a:r>
          </a:p>
        </p:txBody>
      </p:sp>
      <p:sp>
        <p:nvSpPr>
          <p:cNvPr name="TextBox 22" id="22"/>
          <p:cNvSpPr txBox="true"/>
          <p:nvPr/>
        </p:nvSpPr>
        <p:spPr>
          <a:xfrm rot="0">
            <a:off x="9675661" y="7381426"/>
            <a:ext cx="3258991"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935F55"/>
                </a:solidFill>
                <a:latin typeface="BM Hanna"/>
              </a:rPr>
              <a:t>1OX21AI041</a:t>
            </a:r>
          </a:p>
        </p:txBody>
      </p:sp>
      <p:sp>
        <p:nvSpPr>
          <p:cNvPr name="TextBox 23" id="23"/>
          <p:cNvSpPr txBox="true"/>
          <p:nvPr/>
        </p:nvSpPr>
        <p:spPr>
          <a:xfrm rot="0">
            <a:off x="14167183" y="6907716"/>
            <a:ext cx="3079550" cy="980233"/>
          </a:xfrm>
          <a:prstGeom prst="rect">
            <a:avLst/>
          </a:prstGeom>
        </p:spPr>
        <p:txBody>
          <a:bodyPr anchor="t" rtlCol="false" tIns="0" lIns="0" bIns="0" rIns="0">
            <a:spAutoFit/>
          </a:bodyPr>
          <a:lstStyle/>
          <a:p>
            <a:pPr algn="ctr">
              <a:lnSpc>
                <a:spcPts val="3930"/>
              </a:lnSpc>
            </a:pPr>
            <a:r>
              <a:rPr lang="en-US" sz="3023">
                <a:solidFill>
                  <a:srgbClr val="935F55"/>
                </a:solidFill>
                <a:latin typeface="BM Hanna"/>
              </a:rPr>
              <a:t>Venkatraju</a:t>
            </a:r>
          </a:p>
          <a:p>
            <a:pPr algn="ctr" marL="0" indent="0" lvl="0">
              <a:lnSpc>
                <a:spcPts val="3930"/>
              </a:lnSpc>
              <a:spcBef>
                <a:spcPct val="0"/>
              </a:spcBef>
            </a:pPr>
            <a:r>
              <a:rPr lang="en-US" sz="3023">
                <a:solidFill>
                  <a:srgbClr val="935F55"/>
                </a:solidFill>
                <a:latin typeface="BM Hanna"/>
              </a:rPr>
              <a:t>1OX21AI046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11" r="0" b="-8111"/>
            </a:stretch>
          </a:blipFill>
        </p:spPr>
      </p:sp>
      <p:sp>
        <p:nvSpPr>
          <p:cNvPr name="Freeform 3" id="3"/>
          <p:cNvSpPr/>
          <p:nvPr/>
        </p:nvSpPr>
        <p:spPr>
          <a:xfrm flipH="false" flipV="false" rot="973285">
            <a:off x="-145417" y="-136582"/>
            <a:ext cx="1929135" cy="3062119"/>
          </a:xfrm>
          <a:custGeom>
            <a:avLst/>
            <a:gdLst/>
            <a:ahLst/>
            <a:cxnLst/>
            <a:rect r="r" b="b" t="t" l="l"/>
            <a:pathLst>
              <a:path h="3062119" w="1929135">
                <a:moveTo>
                  <a:pt x="0" y="0"/>
                </a:moveTo>
                <a:lnTo>
                  <a:pt x="1929134" y="0"/>
                </a:lnTo>
                <a:lnTo>
                  <a:pt x="1929134" y="3062119"/>
                </a:lnTo>
                <a:lnTo>
                  <a:pt x="0" y="3062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63314" y="744094"/>
            <a:ext cx="1488934" cy="2466143"/>
          </a:xfrm>
          <a:custGeom>
            <a:avLst/>
            <a:gdLst/>
            <a:ahLst/>
            <a:cxnLst/>
            <a:rect r="r" b="b" t="t" l="l"/>
            <a:pathLst>
              <a:path h="2466143" w="1488934">
                <a:moveTo>
                  <a:pt x="0" y="0"/>
                </a:moveTo>
                <a:lnTo>
                  <a:pt x="1488934" y="0"/>
                </a:lnTo>
                <a:lnTo>
                  <a:pt x="1488934" y="2466142"/>
                </a:lnTo>
                <a:lnTo>
                  <a:pt x="0" y="24661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320838">
            <a:off x="350577" y="3191321"/>
            <a:ext cx="2512738" cy="1956795"/>
          </a:xfrm>
          <a:custGeom>
            <a:avLst/>
            <a:gdLst/>
            <a:ahLst/>
            <a:cxnLst/>
            <a:rect r="r" b="b" t="t" l="l"/>
            <a:pathLst>
              <a:path h="1956795" w="2512738">
                <a:moveTo>
                  <a:pt x="0" y="0"/>
                </a:moveTo>
                <a:lnTo>
                  <a:pt x="2512738" y="0"/>
                </a:lnTo>
                <a:lnTo>
                  <a:pt x="2512738" y="1956795"/>
                </a:lnTo>
                <a:lnTo>
                  <a:pt x="0" y="19567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037476">
            <a:off x="15506365" y="7995817"/>
            <a:ext cx="2616545" cy="2524966"/>
          </a:xfrm>
          <a:custGeom>
            <a:avLst/>
            <a:gdLst/>
            <a:ahLst/>
            <a:cxnLst/>
            <a:rect r="r" b="b" t="t" l="l"/>
            <a:pathLst>
              <a:path h="2524966" w="2616545">
                <a:moveTo>
                  <a:pt x="0" y="0"/>
                </a:moveTo>
                <a:lnTo>
                  <a:pt x="2616545" y="0"/>
                </a:lnTo>
                <a:lnTo>
                  <a:pt x="2616545" y="2524966"/>
                </a:lnTo>
                <a:lnTo>
                  <a:pt x="0" y="25249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633798" y="5426013"/>
            <a:ext cx="2361679" cy="1942481"/>
          </a:xfrm>
          <a:custGeom>
            <a:avLst/>
            <a:gdLst/>
            <a:ahLst/>
            <a:cxnLst/>
            <a:rect r="r" b="b" t="t" l="l"/>
            <a:pathLst>
              <a:path h="1942481" w="2361679">
                <a:moveTo>
                  <a:pt x="0" y="0"/>
                </a:moveTo>
                <a:lnTo>
                  <a:pt x="2361679" y="0"/>
                </a:lnTo>
                <a:lnTo>
                  <a:pt x="2361679" y="1942482"/>
                </a:lnTo>
                <a:lnTo>
                  <a:pt x="0" y="194248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609592">
            <a:off x="13388966" y="7468179"/>
            <a:ext cx="1379172" cy="2800350"/>
          </a:xfrm>
          <a:custGeom>
            <a:avLst/>
            <a:gdLst/>
            <a:ahLst/>
            <a:cxnLst/>
            <a:rect r="r" b="b" t="t" l="l"/>
            <a:pathLst>
              <a:path h="2800350" w="1379172">
                <a:moveTo>
                  <a:pt x="0" y="0"/>
                </a:moveTo>
                <a:lnTo>
                  <a:pt x="1379172" y="0"/>
                </a:lnTo>
                <a:lnTo>
                  <a:pt x="1379172" y="2800350"/>
                </a:lnTo>
                <a:lnTo>
                  <a:pt x="0" y="28003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1517884">
            <a:off x="2274762" y="8364555"/>
            <a:ext cx="2954972" cy="1525147"/>
          </a:xfrm>
          <a:custGeom>
            <a:avLst/>
            <a:gdLst/>
            <a:ahLst/>
            <a:cxnLst/>
            <a:rect r="r" b="b" t="t" l="l"/>
            <a:pathLst>
              <a:path h="1525147" w="2954972">
                <a:moveTo>
                  <a:pt x="0" y="0"/>
                </a:moveTo>
                <a:lnTo>
                  <a:pt x="2954972" y="0"/>
                </a:lnTo>
                <a:lnTo>
                  <a:pt x="2954972" y="1525147"/>
                </a:lnTo>
                <a:lnTo>
                  <a:pt x="0" y="1525147"/>
                </a:lnTo>
                <a:lnTo>
                  <a:pt x="0" y="0"/>
                </a:lnTo>
                <a:close/>
              </a:path>
            </a:pathLst>
          </a:custGeom>
          <a:blipFill>
            <a:blip r:embed="rId15"/>
            <a:stretch>
              <a:fillRect l="0" t="0" r="0" b="0"/>
            </a:stretch>
          </a:blipFill>
        </p:spPr>
      </p:sp>
      <p:sp>
        <p:nvSpPr>
          <p:cNvPr name="Freeform 10" id="10"/>
          <p:cNvSpPr/>
          <p:nvPr/>
        </p:nvSpPr>
        <p:spPr>
          <a:xfrm flipH="false" flipV="false" rot="1130960">
            <a:off x="16098058" y="7200118"/>
            <a:ext cx="1722923" cy="3177022"/>
          </a:xfrm>
          <a:custGeom>
            <a:avLst/>
            <a:gdLst/>
            <a:ahLst/>
            <a:cxnLst/>
            <a:rect r="r" b="b" t="t" l="l"/>
            <a:pathLst>
              <a:path h="3177022" w="1722923">
                <a:moveTo>
                  <a:pt x="0" y="0"/>
                </a:moveTo>
                <a:lnTo>
                  <a:pt x="1722924" y="0"/>
                </a:lnTo>
                <a:lnTo>
                  <a:pt x="1722924" y="3177021"/>
                </a:lnTo>
                <a:lnTo>
                  <a:pt x="0" y="3177021"/>
                </a:lnTo>
                <a:lnTo>
                  <a:pt x="0" y="0"/>
                </a:lnTo>
                <a:close/>
              </a:path>
            </a:pathLst>
          </a:custGeom>
          <a:blipFill>
            <a:blip r:embed="rId16"/>
            <a:stretch>
              <a:fillRect l="0" t="0" r="0" b="0"/>
            </a:stretch>
          </a:blipFill>
        </p:spPr>
      </p:sp>
      <p:sp>
        <p:nvSpPr>
          <p:cNvPr name="Freeform 11" id="11"/>
          <p:cNvSpPr/>
          <p:nvPr/>
        </p:nvSpPr>
        <p:spPr>
          <a:xfrm flipH="false" flipV="false" rot="-740391">
            <a:off x="12768940" y="7147013"/>
            <a:ext cx="2181914" cy="3103629"/>
          </a:xfrm>
          <a:custGeom>
            <a:avLst/>
            <a:gdLst/>
            <a:ahLst/>
            <a:cxnLst/>
            <a:rect r="r" b="b" t="t" l="l"/>
            <a:pathLst>
              <a:path h="3103629" w="2181914">
                <a:moveTo>
                  <a:pt x="0" y="0"/>
                </a:moveTo>
                <a:lnTo>
                  <a:pt x="2181913" y="0"/>
                </a:lnTo>
                <a:lnTo>
                  <a:pt x="2181913" y="3103629"/>
                </a:lnTo>
                <a:lnTo>
                  <a:pt x="0" y="3103629"/>
                </a:lnTo>
                <a:lnTo>
                  <a:pt x="0" y="0"/>
                </a:lnTo>
                <a:close/>
              </a:path>
            </a:pathLst>
          </a:custGeom>
          <a:blipFill>
            <a:blip r:embed="rId17"/>
            <a:stretch>
              <a:fillRect l="0" t="0" r="0" b="0"/>
            </a:stretch>
          </a:blipFill>
        </p:spPr>
      </p:sp>
      <p:sp>
        <p:nvSpPr>
          <p:cNvPr name="Freeform 12" id="12"/>
          <p:cNvSpPr/>
          <p:nvPr/>
        </p:nvSpPr>
        <p:spPr>
          <a:xfrm flipH="false" flipV="false" rot="2700000">
            <a:off x="6000660" y="7547589"/>
            <a:ext cx="1985662" cy="2482078"/>
          </a:xfrm>
          <a:custGeom>
            <a:avLst/>
            <a:gdLst/>
            <a:ahLst/>
            <a:cxnLst/>
            <a:rect r="r" b="b" t="t" l="l"/>
            <a:pathLst>
              <a:path h="2482078" w="1985662">
                <a:moveTo>
                  <a:pt x="0" y="0"/>
                </a:moveTo>
                <a:lnTo>
                  <a:pt x="1985663" y="0"/>
                </a:lnTo>
                <a:lnTo>
                  <a:pt x="1985663" y="2482078"/>
                </a:lnTo>
                <a:lnTo>
                  <a:pt x="0" y="2482078"/>
                </a:lnTo>
                <a:lnTo>
                  <a:pt x="0" y="0"/>
                </a:lnTo>
                <a:close/>
              </a:path>
            </a:pathLst>
          </a:custGeom>
          <a:blipFill>
            <a:blip r:embed="rId18"/>
            <a:stretch>
              <a:fillRect l="0" t="0" r="0" b="0"/>
            </a:stretch>
          </a:blipFill>
        </p:spPr>
      </p:sp>
      <p:sp>
        <p:nvSpPr>
          <p:cNvPr name="Freeform 13" id="13"/>
          <p:cNvSpPr/>
          <p:nvPr/>
        </p:nvSpPr>
        <p:spPr>
          <a:xfrm flipH="false" flipV="false" rot="-1858864">
            <a:off x="9334657" y="7571493"/>
            <a:ext cx="2185454" cy="2804344"/>
          </a:xfrm>
          <a:custGeom>
            <a:avLst/>
            <a:gdLst/>
            <a:ahLst/>
            <a:cxnLst/>
            <a:rect r="r" b="b" t="t" l="l"/>
            <a:pathLst>
              <a:path h="2804344" w="2185454">
                <a:moveTo>
                  <a:pt x="0" y="0"/>
                </a:moveTo>
                <a:lnTo>
                  <a:pt x="2185454" y="0"/>
                </a:lnTo>
                <a:lnTo>
                  <a:pt x="2185454" y="2804344"/>
                </a:lnTo>
                <a:lnTo>
                  <a:pt x="0" y="2804344"/>
                </a:lnTo>
                <a:lnTo>
                  <a:pt x="0" y="0"/>
                </a:lnTo>
                <a:close/>
              </a:path>
            </a:pathLst>
          </a:custGeom>
          <a:blipFill>
            <a:blip r:embed="rId19"/>
            <a:stretch>
              <a:fillRect l="0" t="0" r="0" b="0"/>
            </a:stretch>
          </a:blipFill>
        </p:spPr>
      </p:sp>
      <p:sp>
        <p:nvSpPr>
          <p:cNvPr name="Freeform 14" id="14"/>
          <p:cNvSpPr/>
          <p:nvPr/>
        </p:nvSpPr>
        <p:spPr>
          <a:xfrm flipH="false" flipV="false" rot="1754996">
            <a:off x="94227" y="7404163"/>
            <a:ext cx="2163779" cy="3139003"/>
          </a:xfrm>
          <a:custGeom>
            <a:avLst/>
            <a:gdLst/>
            <a:ahLst/>
            <a:cxnLst/>
            <a:rect r="r" b="b" t="t" l="l"/>
            <a:pathLst>
              <a:path h="3139003" w="2163779">
                <a:moveTo>
                  <a:pt x="0" y="0"/>
                </a:moveTo>
                <a:lnTo>
                  <a:pt x="2163779" y="0"/>
                </a:lnTo>
                <a:lnTo>
                  <a:pt x="2163779" y="3139003"/>
                </a:lnTo>
                <a:lnTo>
                  <a:pt x="0" y="3139003"/>
                </a:lnTo>
                <a:lnTo>
                  <a:pt x="0" y="0"/>
                </a:lnTo>
                <a:close/>
              </a:path>
            </a:pathLst>
          </a:custGeom>
          <a:blipFill>
            <a:blip r:embed="rId20"/>
            <a:stretch>
              <a:fillRect l="0" t="0" r="0" b="0"/>
            </a:stretch>
          </a:blipFill>
        </p:spPr>
      </p:sp>
      <p:sp>
        <p:nvSpPr>
          <p:cNvPr name="Freeform 15" id="15"/>
          <p:cNvSpPr/>
          <p:nvPr/>
        </p:nvSpPr>
        <p:spPr>
          <a:xfrm flipH="false" flipV="false" rot="0">
            <a:off x="387327" y="2210188"/>
            <a:ext cx="6012264" cy="4692973"/>
          </a:xfrm>
          <a:custGeom>
            <a:avLst/>
            <a:gdLst/>
            <a:ahLst/>
            <a:cxnLst/>
            <a:rect r="r" b="b" t="t" l="l"/>
            <a:pathLst>
              <a:path h="4692973" w="6012264">
                <a:moveTo>
                  <a:pt x="0" y="0"/>
                </a:moveTo>
                <a:lnTo>
                  <a:pt x="6012264" y="0"/>
                </a:lnTo>
                <a:lnTo>
                  <a:pt x="6012264" y="4692972"/>
                </a:lnTo>
                <a:lnTo>
                  <a:pt x="0" y="4692972"/>
                </a:lnTo>
                <a:lnTo>
                  <a:pt x="0" y="0"/>
                </a:lnTo>
                <a:close/>
              </a:path>
            </a:pathLst>
          </a:custGeom>
          <a:blipFill>
            <a:blip r:embed="rId21"/>
            <a:stretch>
              <a:fillRect l="-24056" t="0" r="-3710" b="0"/>
            </a:stretch>
          </a:blipFill>
        </p:spPr>
      </p:sp>
      <p:sp>
        <p:nvSpPr>
          <p:cNvPr name="Freeform 16" id="16"/>
          <p:cNvSpPr/>
          <p:nvPr/>
        </p:nvSpPr>
        <p:spPr>
          <a:xfrm flipH="false" flipV="false" rot="0">
            <a:off x="6591975" y="2186696"/>
            <a:ext cx="5494019" cy="4692973"/>
          </a:xfrm>
          <a:custGeom>
            <a:avLst/>
            <a:gdLst/>
            <a:ahLst/>
            <a:cxnLst/>
            <a:rect r="r" b="b" t="t" l="l"/>
            <a:pathLst>
              <a:path h="4692973" w="5494019">
                <a:moveTo>
                  <a:pt x="0" y="0"/>
                </a:moveTo>
                <a:lnTo>
                  <a:pt x="5494020" y="0"/>
                </a:lnTo>
                <a:lnTo>
                  <a:pt x="5494020" y="4692972"/>
                </a:lnTo>
                <a:lnTo>
                  <a:pt x="0" y="4692972"/>
                </a:lnTo>
                <a:lnTo>
                  <a:pt x="0" y="0"/>
                </a:lnTo>
                <a:close/>
              </a:path>
            </a:pathLst>
          </a:custGeom>
          <a:blipFill>
            <a:blip r:embed="rId22"/>
            <a:stretch>
              <a:fillRect l="-29103" t="0" r="-18077" b="0"/>
            </a:stretch>
          </a:blipFill>
        </p:spPr>
      </p:sp>
      <p:sp>
        <p:nvSpPr>
          <p:cNvPr name="Freeform 17" id="17"/>
          <p:cNvSpPr/>
          <p:nvPr/>
        </p:nvSpPr>
        <p:spPr>
          <a:xfrm flipH="false" flipV="false" rot="0">
            <a:off x="12306382" y="2186696"/>
            <a:ext cx="5322264" cy="4689912"/>
          </a:xfrm>
          <a:custGeom>
            <a:avLst/>
            <a:gdLst/>
            <a:ahLst/>
            <a:cxnLst/>
            <a:rect r="r" b="b" t="t" l="l"/>
            <a:pathLst>
              <a:path h="4689912" w="5322264">
                <a:moveTo>
                  <a:pt x="0" y="0"/>
                </a:moveTo>
                <a:lnTo>
                  <a:pt x="5322264" y="0"/>
                </a:lnTo>
                <a:lnTo>
                  <a:pt x="5322264" y="4689912"/>
                </a:lnTo>
                <a:lnTo>
                  <a:pt x="0" y="4689912"/>
                </a:lnTo>
                <a:lnTo>
                  <a:pt x="0" y="0"/>
                </a:lnTo>
                <a:close/>
              </a:path>
            </a:pathLst>
          </a:custGeom>
          <a:blipFill>
            <a:blip r:embed="rId23"/>
            <a:stretch>
              <a:fillRect l="-31740" t="0" r="0" b="0"/>
            </a:stretch>
          </a:blipFill>
        </p:spPr>
      </p:sp>
      <p:sp>
        <p:nvSpPr>
          <p:cNvPr name="TextBox 18" id="18"/>
          <p:cNvSpPr txBox="true"/>
          <p:nvPr/>
        </p:nvSpPr>
        <p:spPr>
          <a:xfrm rot="0">
            <a:off x="4465141" y="582169"/>
            <a:ext cx="9357717" cy="817119"/>
          </a:xfrm>
          <a:prstGeom prst="rect">
            <a:avLst/>
          </a:prstGeom>
        </p:spPr>
        <p:txBody>
          <a:bodyPr anchor="t" rtlCol="false" tIns="0" lIns="0" bIns="0" rIns="0">
            <a:spAutoFit/>
          </a:bodyPr>
          <a:lstStyle/>
          <a:p>
            <a:pPr algn="ctr">
              <a:lnSpc>
                <a:spcPts val="6750"/>
              </a:lnSpc>
              <a:spcBef>
                <a:spcPct val="0"/>
              </a:spcBef>
            </a:pPr>
            <a:r>
              <a:rPr lang="en-US" sz="4299">
                <a:solidFill>
                  <a:srgbClr val="000000"/>
                </a:solidFill>
                <a:latin typeface="BM Hanna"/>
              </a:rPr>
              <a:t>SCREENSHOTS OF THE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DAF7x2klmyg</dc:identifier>
  <dcterms:modified xsi:type="dcterms:W3CDTF">2011-08-01T06:04:30Z</dcterms:modified>
  <cp:revision>1</cp:revision>
  <dc:title>Colorful Illustration Healthy Food Planner Presentation</dc:title>
</cp:coreProperties>
</file>