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A2F-301B-40E7-A5A7-7E055BC5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9D4DA-68B5-41D1-B245-4C523943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CE6A-B36F-41DC-A3DF-C49D1BA1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5B73-EDC7-4D04-8218-F3B254B2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9D8B-15D8-4109-B118-AC1C90AC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4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D126-525C-45DD-A12F-83BCBA9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67C09-9881-42E6-A81A-4718926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C08-232E-457B-9FC5-619CEF33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8994-676A-4150-8FFE-47593502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CAF3-4A0C-414D-B198-523E3F7D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2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DF722-49A6-471A-A87C-625A5F91B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BF7D2-8CD2-49F2-A95B-BA936EA62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A3ED-1DBC-4BBE-8088-4A1DD479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285D-7252-4B12-8D1D-B60D8B52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6B2-00B5-4879-A437-57EB3DC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1DD3-2191-4C09-80BA-045E17A1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8F14-B4BC-4788-BEFB-9720932F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63D43-A5E8-41E3-9EEF-21D0A111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D138-D8CD-48D0-BD86-74E97B18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A14F-C030-4F61-8FB1-168ACDB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5BBC-13EF-4EAD-8E87-325D76EE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4AEFA-1D53-486D-BDCF-70554DEB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5073-0876-4298-9DD8-841B8AED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A756-623F-4363-B662-8327F3EA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BE1E-B268-4B9F-AAAB-B7D0CBF8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99BB-CF25-4D2E-9F35-58AF9F92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8DA-2AE8-4F0E-8847-98608491A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D456-9F4B-4D07-A35E-3C016996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4D79A-0403-4115-86BB-6BF7E25D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2A24-F97F-4990-A343-C780FDB4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26661-268B-4894-AB62-B81DCF21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D6C0-EA0C-4158-B084-6F462BF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90BE-192E-46A1-B8DC-670B0759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4D5FE-6D9B-443A-AE93-2FBFD84E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EBA7A-F7FD-403B-B398-B3EBAECA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F7B2A-545A-4248-AE22-3D837600E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519D9-4112-41A2-85A9-12DE9292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72D7A-8756-4718-B87A-A2CAD95F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9395B-CE3D-4D3F-BC50-47D0D13D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A1B2-1339-4B04-BABE-C9EED293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E02CE-E42D-4E01-B29D-A824790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8603F-B8EF-4F89-AC6E-A756A0CA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036A-35CA-4742-9C2A-59529F47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0113-2B46-4EE4-9641-33CF67C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5D1F9-3793-4694-ACE6-98894D2E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8E68F-6A6B-4CB3-B6BF-9808ABF4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F2EF-097F-48E7-9791-BE2732CF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2F84-DAAA-456C-83A9-A522B763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7EF68-C446-4274-9BF8-C26235C39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2FE0-B509-495A-8F76-5AC8A9E9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CCE25-F410-4992-B760-38BB937C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C449-7CA2-4E12-BCF2-31597A18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0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182-BC2F-4EB7-8529-3DA85B17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A7EC1-BF46-4E7A-BEEF-B462F3A7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812C-CB16-4424-A721-88C486D6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2232D-781F-43C5-9766-5EAED3D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22F3-7EFA-40E2-9476-512DCCF6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BC085-1CAA-4E63-962C-8841DB49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4BB2E-9F98-40AC-8502-0C9C995B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FFCB6-661C-45FE-A0C2-BEAB62CB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710A-F483-4DD3-B9D7-CDCD5CB84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7970-9803-416B-98F8-FB2EF3AC86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A37C-0A24-4FCF-863A-22EBDAC65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F912-DD1D-491C-8184-87E618FC2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C984-6F33-460D-B58E-64A383342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7BA9EC-8488-404B-A437-E6AA7F799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404A2-7C7B-4F25-BB9D-88589064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A55DF79-5D7A-4B3F-9E99-DA5EC6DC8C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2AF13-718D-4AC9-9D4F-22DC126E0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3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EAD1E-17F4-4157-A852-4C2FBD6B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38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D53C2-F822-4984-B165-8C316B19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0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359378-691C-4AAC-9E2C-E3E5CF30F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77326-16FF-4004-B0E6-A5A606FC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6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BC5DF-BDC6-467F-AE13-1DDCFB12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C4F449-DCAE-4CAB-8B5A-74DA9E2A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SwaSan</dc:creator>
  <cp:lastModifiedBy>SwaSan</cp:lastModifiedBy>
  <cp:revision>2</cp:revision>
  <dcterms:created xsi:type="dcterms:W3CDTF">2020-10-09T19:40:58Z</dcterms:created>
  <dcterms:modified xsi:type="dcterms:W3CDTF">2020-10-09T20:25:35Z</dcterms:modified>
</cp:coreProperties>
</file>