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06138" y="3228677"/>
            <a:ext cx="11811000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               : Swathika M</a:t>
            </a:r>
          </a:p>
          <a:p>
            <a:r>
              <a:rPr lang="en-US" sz="2400" dirty="0"/>
              <a:t>REGISTER NO AND NMID: 2426J1570 &amp; </a:t>
            </a:r>
            <a:r>
              <a:rPr lang="en-IN" sz="2800" dirty="0"/>
              <a:t>asbruaz2426j1570</a:t>
            </a:r>
            <a:endParaRPr lang="en-US" sz="2800" dirty="0">
              <a:cs typeface="Calibri"/>
            </a:endParaRPr>
          </a:p>
          <a:p>
            <a:r>
              <a:rPr lang="en-US" sz="2400" dirty="0"/>
              <a:t>DEPARTMENT                    : BSc.IT </a:t>
            </a:r>
          </a:p>
          <a:p>
            <a:r>
              <a:rPr lang="en-US" sz="2400" dirty="0"/>
              <a:t>COLLEGE                             : KPR College Of Arts Science And Research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-44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C946A-C1E5-D6DC-71E5-355E00C28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3" y="832310"/>
            <a:ext cx="5348334" cy="19870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AF918-C84E-A29C-D235-EE2BCD31D3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832310"/>
            <a:ext cx="6276977" cy="19870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5DD1BF-3431-7923-0172-5E791B4CFA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67" y="2981460"/>
            <a:ext cx="5348334" cy="18898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742811-FAD6-48BB-D4E3-FCB0D07EBF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9" y="2954750"/>
            <a:ext cx="6276977" cy="19142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7D797C-4998-F587-3A68-AC7A6E5503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90" y="4951036"/>
            <a:ext cx="8077200" cy="18898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89480-F3D5-047F-29D2-DA1C0AAF2F17}"/>
              </a:ext>
            </a:extLst>
          </p:cNvPr>
          <p:cNvSpPr txBox="1"/>
          <p:nvPr/>
        </p:nvSpPr>
        <p:spPr>
          <a:xfrm>
            <a:off x="637684" y="2019300"/>
            <a:ext cx="871586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 well-designed portfolio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demonstrates both creativity and usability skills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Acts as a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professional brand identity</a:t>
            </a: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 for UI/UX designers.</a:t>
            </a:r>
          </a:p>
          <a:p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  <a:t>Future scope: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integrate animations, AI-based     portfolio analytics, and interactive storytelling.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93538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340438-6AB0-D57D-23B4-C1FE826434F5}"/>
              </a:ext>
            </a:extLst>
          </p:cNvPr>
          <p:cNvSpPr txBox="1"/>
          <p:nvPr/>
        </p:nvSpPr>
        <p:spPr>
          <a:xfrm>
            <a:off x="1933513" y="3011136"/>
            <a:ext cx="6815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000" dirty="0"/>
              <a:t>UI/UX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1DC7F14-F1D5-23C0-5A9E-A8228EF92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66" y="2094848"/>
            <a:ext cx="743985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portfolios fail to communicate both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creativity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presentation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skills,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process, and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need 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clear, engaging,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portfolio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evaluate candidates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B9CE17A0-0350-DAB7-0668-4069C1C6E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90" y="2050557"/>
            <a:ext cx="92961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UI/UX portfolio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showcasing design thinking,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problem-solving, and project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design process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→ wireframes → prototypes → final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user-centric approach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usability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4417251-3A3E-CA82-3DF0-2EFD2BCEF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75042"/>
            <a:ext cx="1001581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&amp; Hiring Managers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evaluate candidate’s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view project capabilities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Peers &amp; Mentors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 feedback and collaboration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839D4-F657-7B6E-C480-5C113DB7EEB8}"/>
              </a:ext>
            </a:extLst>
          </p:cNvPr>
          <p:cNvSpPr txBox="1"/>
          <p:nvPr/>
        </p:nvSpPr>
        <p:spPr>
          <a:xfrm>
            <a:off x="2967822" y="2482632"/>
            <a:ext cx="777082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Design Tools</a:t>
            </a:r>
            <a:r>
              <a:rPr lang="en-IN" sz="2800" dirty="0"/>
              <a:t>: Figma, Adobe XD, Sketch, Photoshop.</a:t>
            </a:r>
          </a:p>
          <a:p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Prototyping &amp; Wireframing</a:t>
            </a:r>
            <a:r>
              <a:rPr lang="en-IN" sz="2800" dirty="0"/>
              <a:t>: InVision, Balsamiq.</a:t>
            </a:r>
          </a:p>
          <a:p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Collaboration</a:t>
            </a:r>
            <a:r>
              <a:rPr lang="en-IN" sz="2800" dirty="0"/>
              <a:t>: Miro, Notion.</a:t>
            </a:r>
          </a:p>
          <a:p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Version Control</a:t>
            </a:r>
            <a:r>
              <a:rPr lang="en-IN" sz="2800" dirty="0"/>
              <a:t>: GitHub, GitLab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483F3-724B-5AB7-4E4D-0CCAF927D009}"/>
              </a:ext>
            </a:extLst>
          </p:cNvPr>
          <p:cNvSpPr txBox="1"/>
          <p:nvPr/>
        </p:nvSpPr>
        <p:spPr>
          <a:xfrm>
            <a:off x="739774" y="1925657"/>
            <a:ext cx="93948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Clean, </a:t>
            </a:r>
            <a:r>
              <a:rPr lang="en-GB" sz="2800" b="1" dirty="0"/>
              <a:t>minimalist layout</a:t>
            </a:r>
            <a:r>
              <a:rPr lang="en-GB" sz="2800" dirty="0"/>
              <a:t> focusing on readability.</a:t>
            </a:r>
          </a:p>
          <a:p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Sections: </a:t>
            </a:r>
            <a:r>
              <a:rPr lang="en-GB" sz="2800" b="1" dirty="0"/>
              <a:t>About Me, Skills, Case Studies, Projects,   Contact.</a:t>
            </a:r>
          </a:p>
          <a:p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Interactive navigation</a:t>
            </a:r>
            <a:r>
              <a:rPr lang="en-GB" sz="2800" dirty="0"/>
              <a:t> with consistent </a:t>
            </a:r>
            <a:r>
              <a:rPr lang="en-GB" sz="2800" dirty="0" err="1"/>
              <a:t>color</a:t>
            </a:r>
            <a:r>
              <a:rPr lang="en-GB" sz="2800" dirty="0"/>
              <a:t> palette &amp; typography.</a:t>
            </a:r>
          </a:p>
          <a:p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Responsive design for desktop, tablet, and mobile.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666809-DE01-09CC-812E-49430B5EE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2133600"/>
            <a:ext cx="954620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 pages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detailed process 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Clickable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prototypes &amp; mockups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embedded.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Downloadable resume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&amp; social media integration.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345</Words>
  <Application>Microsoft Office PowerPoint</Application>
  <PresentationFormat>Widescreen</PresentationFormat>
  <Paragraphs>87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26</cp:revision>
  <dcterms:created xsi:type="dcterms:W3CDTF">2024-03-29T15:07:22Z</dcterms:created>
  <dcterms:modified xsi:type="dcterms:W3CDTF">2025-09-14T04:34:11Z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