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8" r:id="rId2"/>
    <p:sldId id="267" r:id="rId3"/>
    <p:sldId id="275" r:id="rId4"/>
    <p:sldId id="283" r:id="rId5"/>
    <p:sldId id="272" r:id="rId6"/>
    <p:sldId id="282" r:id="rId7"/>
    <p:sldId id="284" r:id="rId8"/>
    <p:sldId id="268" r:id="rId9"/>
    <p:sldId id="263" r:id="rId10"/>
    <p:sldId id="274" r:id="rId11"/>
    <p:sldId id="273" r:id="rId12"/>
    <p:sldId id="286" r:id="rId13"/>
    <p:sldId id="287" r:id="rId14"/>
    <p:sldId id="288" r:id="rId15"/>
    <p:sldId id="289" r:id="rId16"/>
    <p:sldId id="290" r:id="rId17"/>
    <p:sldId id="291" r:id="rId18"/>
    <p:sldId id="276" r:id="rId19"/>
    <p:sldId id="28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29A61-A64E-44CA-B639-F943E5817407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DCAB93-33F5-455D-B54B-F7430CEBFC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2281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61D1-78DB-47B9-A2E0-D57A37E9A11B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15142-A0C2-411E-B50D-C6493614D4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8698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61D1-78DB-47B9-A2E0-D57A37E9A11B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15142-A0C2-411E-B50D-C6493614D4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84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61D1-78DB-47B9-A2E0-D57A37E9A11B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15142-A0C2-411E-B50D-C6493614D4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528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61D1-78DB-47B9-A2E0-D57A37E9A11B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15142-A0C2-411E-B50D-C6493614D4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358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61D1-78DB-47B9-A2E0-D57A37E9A11B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15142-A0C2-411E-B50D-C6493614D4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000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61D1-78DB-47B9-A2E0-D57A37E9A11B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15142-A0C2-411E-B50D-C6493614D4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446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61D1-78DB-47B9-A2E0-D57A37E9A11B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15142-A0C2-411E-B50D-C6493614D4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151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61D1-78DB-47B9-A2E0-D57A37E9A11B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15142-A0C2-411E-B50D-C6493614D4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202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61D1-78DB-47B9-A2E0-D57A37E9A11B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15142-A0C2-411E-B50D-C6493614D4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818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61D1-78DB-47B9-A2E0-D57A37E9A11B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15142-A0C2-411E-B50D-C6493614D4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6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61D1-78DB-47B9-A2E0-D57A37E9A11B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15142-A0C2-411E-B50D-C6493614D4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91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061D1-78DB-47B9-A2E0-D57A37E9A11B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15142-A0C2-411E-B50D-C6493614D4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01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03648" y="548680"/>
            <a:ext cx="6120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  BUS RESERVATION SYSTEM</a:t>
            </a:r>
            <a:endParaRPr lang="en-IN" sz="40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80112" y="3429000"/>
            <a:ext cx="273630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K.M.Architha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 err="1">
                <a:solidFill>
                  <a:schemeClr val="bg1"/>
                </a:solidFill>
              </a:rPr>
              <a:t>K.Swathi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 err="1">
                <a:solidFill>
                  <a:schemeClr val="bg1"/>
                </a:solidFill>
              </a:rPr>
              <a:t>A.Adheeba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Banu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 err="1">
                <a:solidFill>
                  <a:schemeClr val="bg1"/>
                </a:solidFill>
              </a:rPr>
              <a:t>P.Deepika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 err="1">
                <a:solidFill>
                  <a:schemeClr val="bg1"/>
                </a:solidFill>
              </a:rPr>
              <a:t>R.Inika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dirty="0"/>
              <a:t>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333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548680"/>
            <a:ext cx="3912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FUNCTIONALITIES</a:t>
            </a:r>
            <a:endParaRPr lang="en-IN" sz="4000" dirty="0"/>
          </a:p>
        </p:txBody>
      </p:sp>
      <p:cxnSp>
        <p:nvCxnSpPr>
          <p:cNvPr id="3" name="Straight Connector 2"/>
          <p:cNvCxnSpPr>
            <a:cxnSpLocks/>
          </p:cNvCxnSpPr>
          <p:nvPr/>
        </p:nvCxnSpPr>
        <p:spPr>
          <a:xfrm>
            <a:off x="611560" y="1283673"/>
            <a:ext cx="43924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67544" y="1412776"/>
            <a:ext cx="82809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User Registration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Users can register by providing a username and password.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User Login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Registered users can log in using their username and password.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Bus Route Selection: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Users can select a bus route from a list of available routes.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Travel Name Selection: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After selecting a route, users can choose a travel name from the available options.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Seat Type Selection: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Users can choose between 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seater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or sleeper seat type.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24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620688"/>
            <a:ext cx="7704855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Display Bus Details: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program displays details of the selected bus, including the bus number, seats available, route, departure and arrival times, and ticket price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Ticket Booking: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Users can book tickets by providing the date of journey, number of passengers, and passenger details (name and age).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View Booked Tickets: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Users can view their booked tickets, including passenger details, route, date of journey, departure and arrival times, and bus fare.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Cancel Ticket: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Users can cancel a booked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ticket.Exit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Users can exit the application.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Exit: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Users can exit the application</a:t>
            </a:r>
            <a:r>
              <a:rPr lang="en-US" sz="2800" dirty="0"/>
              <a:t>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344908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548680"/>
            <a:ext cx="18133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Output:</a:t>
            </a:r>
            <a:endParaRPr lang="en-IN" sz="4000" dirty="0"/>
          </a:p>
        </p:txBody>
      </p:sp>
      <p:cxnSp>
        <p:nvCxnSpPr>
          <p:cNvPr id="3" name="Straight Connector 2"/>
          <p:cNvCxnSpPr>
            <a:cxnSpLocks/>
          </p:cNvCxnSpPr>
          <p:nvPr/>
        </p:nvCxnSpPr>
        <p:spPr>
          <a:xfrm>
            <a:off x="611560" y="1283673"/>
            <a:ext cx="43924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7B288A1-17EA-F17C-3324-451C32979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412776"/>
            <a:ext cx="5191850" cy="529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474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07137C-2CA6-79A0-2ED6-DED216083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494890"/>
            <a:ext cx="6624735" cy="586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103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87C2E4-59CB-AADC-BC25-DD746D810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94811"/>
            <a:ext cx="7182852" cy="646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137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D69605-DCFE-B347-302A-9D81A2A8E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295" y="166328"/>
            <a:ext cx="6691409" cy="652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100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2DDA5C-C311-72DF-5FE3-EFD3551C1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74088"/>
            <a:ext cx="6521447" cy="670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921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DBB09A-FB74-5E70-422C-BF315B2BD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412776"/>
            <a:ext cx="5511664" cy="3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410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427804"/>
            <a:ext cx="30089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CONCLUSION</a:t>
            </a:r>
            <a:endParaRPr lang="en-IN" sz="4000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99592" y="1196752"/>
            <a:ext cx="31683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1540" y="1340768"/>
            <a:ext cx="82809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program features classes such as User,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BusRoute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Booking, and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BusTicketBookingSystem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each representing a specific entity in the system.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Object-oriented concepts such as encapsulation, inheritance, and association are used to model the system's entities and their interactions.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program allows users to register, log in, book tickets, view booked tickets, and cancel tickets, providing a basic but functional user experience.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While the program provides a foundation for a bus ticket booking system, it could be further enhanced with features like payment processing, seat selection, and real-time availability updates to improve its functionality and user experience.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80877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1755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548680"/>
            <a:ext cx="3456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+mj-lt"/>
              </a:rPr>
              <a:t>ABSTRACT</a:t>
            </a:r>
            <a:endParaRPr lang="en-IN" sz="4800" b="1" dirty="0">
              <a:latin typeface="+mj-lt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83568" y="1379677"/>
            <a:ext cx="29523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83568" y="1628800"/>
            <a:ext cx="763284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 simple bus ticket booking system.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Users can register, login, book tickets for bus routes, view booked tickets, and cancel tickets.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 text-based interface for interacting with the booking system.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Uses arrays to store user data, bus routes, and bookings.</a:t>
            </a:r>
          </a:p>
        </p:txBody>
      </p:sp>
    </p:spTree>
    <p:extLst>
      <p:ext uri="{BB962C8B-B14F-4D97-AF65-F5344CB8AC3E}">
        <p14:creationId xmlns:p14="http://schemas.microsoft.com/office/powerpoint/2010/main" val="108390469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67744" y="1700808"/>
            <a:ext cx="439248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   </a:t>
            </a:r>
          </a:p>
          <a:p>
            <a:r>
              <a:rPr lang="en-US" sz="6600" dirty="0"/>
              <a:t>LEVEL FLOW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491880" y="3810009"/>
            <a:ext cx="3528392" cy="144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522052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67744" y="1700808"/>
            <a:ext cx="43924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   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491880" y="3810009"/>
            <a:ext cx="3528392" cy="144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7166935-4EC0-DDB2-87B8-3C31073DD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10" y="0"/>
            <a:ext cx="79163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892917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620688"/>
            <a:ext cx="37827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LANGUAGE USED</a:t>
            </a:r>
            <a:endParaRPr lang="en-IN" sz="40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835696" y="1303844"/>
            <a:ext cx="29523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utoShape 2" descr="Logo - Java Logo - CleanPNG / Kiss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7" name="Picture 3" descr="C:\Users\User\Desktop\Java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348880"/>
            <a:ext cx="8104760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6662168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260648"/>
            <a:ext cx="3816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Classes</a:t>
            </a:r>
            <a:endParaRPr lang="en-IN" sz="4000" b="1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611560" y="992351"/>
            <a:ext cx="29523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7544" y="1196752"/>
            <a:ext cx="756084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User (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Attributes:Username,Password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Busroute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(Attributes: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route number, origin, destination, departure time, arrival time, seat type, and ticket price)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Booking(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Attributes:passenger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name, passenger age, date of journey, associated bus route)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BusTicketBookingSystem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(Methods: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user interaction such as login, registration, booking tickets, viewing booked tickets, and canceling tickets)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419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548680"/>
            <a:ext cx="3456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+mj-lt"/>
              </a:rPr>
              <a:t>Why oops</a:t>
            </a:r>
            <a:endParaRPr lang="en-IN" sz="4800" b="1" dirty="0">
              <a:latin typeface="+mj-lt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83568" y="1379677"/>
            <a:ext cx="29523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A92AD22-D2DE-953D-30ED-0D0EA322C78C}"/>
              </a:ext>
            </a:extLst>
          </p:cNvPr>
          <p:cNvSpPr txBox="1"/>
          <p:nvPr/>
        </p:nvSpPr>
        <p:spPr>
          <a:xfrm>
            <a:off x="683568" y="1628800"/>
            <a:ext cx="792088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Encapsulation</a:t>
            </a: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Organizing related data and behavior into classes improves maintainability and readability.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Abstraction</a:t>
            </a: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Hiding complex implementation details behind simple interfaces makes the system easier to understand and use.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Inheritance</a:t>
            </a: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Allows for creating new classes based on existing ones, promoting code reuse and extensibility.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Polymorphism</a:t>
            </a: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Enables objects to be treated as instances of their parent class, providing flexibility and simplifying code.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15171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260648"/>
            <a:ext cx="3816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MODULES</a:t>
            </a:r>
            <a:endParaRPr lang="en-IN" sz="4000" b="1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611560" y="992351"/>
            <a:ext cx="29523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7544" y="1196752"/>
            <a:ext cx="842493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400" b="1" dirty="0"/>
              <a:t>Main</a:t>
            </a:r>
            <a:r>
              <a:rPr lang="en-US" sz="2400" dirty="0"/>
              <a:t>: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This is the entry point of the program.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It handles the main menu for logging in, registering, and exiting the application.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It also calls other methods based on user input.</a:t>
            </a:r>
          </a:p>
          <a:p>
            <a:pPr marL="457200" indent="-457200" algn="just">
              <a:buFont typeface="+mj-lt"/>
              <a:buAutoNum type="arabicPeriod" startAt="2"/>
            </a:pPr>
            <a:r>
              <a:rPr lang="en-US" sz="2400" b="1" dirty="0"/>
              <a:t>Login: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This method handles the login functionality.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It prompts the user for a username and password, checks if the credentials are valid, and returns a </a:t>
            </a:r>
            <a:r>
              <a:rPr lang="en-US" sz="2400" dirty="0" err="1"/>
              <a:t>boolean</a:t>
            </a:r>
            <a:r>
              <a:rPr lang="en-US" sz="2400" dirty="0"/>
              <a:t> value indicating whether the login was successful.</a:t>
            </a:r>
          </a:p>
          <a:p>
            <a:pPr marL="457200" indent="-457200" algn="just">
              <a:buFont typeface="+mj-lt"/>
              <a:buAutoNum type="arabicPeriod" startAt="3"/>
            </a:pPr>
            <a:r>
              <a:rPr lang="en-US" sz="2400" b="1" dirty="0"/>
              <a:t>Register</a:t>
            </a:r>
            <a:r>
              <a:rPr lang="en-US" sz="2400" dirty="0"/>
              <a:t>: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This method handles the user registration process.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It prompts the user for a username and password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Stores the credentials in arrays.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73072968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548680"/>
            <a:ext cx="828092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arabicPeriod" startAt="4"/>
            </a:pPr>
            <a:r>
              <a:rPr lang="en-US" sz="2400" b="1" dirty="0" err="1"/>
              <a:t>DisplayBusRoutes</a:t>
            </a:r>
            <a:r>
              <a:rPr lang="en-US" sz="2400" b="1" dirty="0"/>
              <a:t>: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/>
              <a:t>This method displays the available bus routes based on the user's choice.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/>
              <a:t>It then prompts the user to select a travel name and seat type.</a:t>
            </a:r>
          </a:p>
          <a:p>
            <a:pPr marL="514350" indent="-514350" algn="just">
              <a:buFont typeface="+mj-lt"/>
              <a:buAutoNum type="arabicPeriod" startAt="5"/>
            </a:pPr>
            <a:r>
              <a:rPr lang="en-US" sz="2400" b="1" dirty="0" err="1"/>
              <a:t>DisplayBusDetails</a:t>
            </a:r>
            <a:r>
              <a:rPr lang="en-US" sz="2400" b="1" dirty="0"/>
              <a:t>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b="1" dirty="0"/>
              <a:t> </a:t>
            </a:r>
            <a:r>
              <a:rPr lang="en-US" sz="2400" dirty="0"/>
              <a:t>This method displays the details of a selected bus, including the bus number, seats available, route, departure and arrival times, and ticket price.</a:t>
            </a:r>
          </a:p>
          <a:p>
            <a:pPr marL="514350" indent="-514350" algn="just">
              <a:buFont typeface="+mj-lt"/>
              <a:buAutoNum type="arabicPeriod" startAt="6"/>
            </a:pPr>
            <a:r>
              <a:rPr lang="en-US" sz="2400" b="1" dirty="0" err="1"/>
              <a:t>BookTickets</a:t>
            </a:r>
            <a:r>
              <a:rPr lang="en-US" sz="2400" b="1" dirty="0"/>
              <a:t>: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/>
              <a:t>This method handles the booking of tickets.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/>
              <a:t>It prompts the user for the date of journey, number of passengers, and passenger details (name and age), and stores the booking details in the booked Tickets array.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09259489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741</Words>
  <Application>Microsoft Office PowerPoint</Application>
  <PresentationFormat>On-screen Show (4:3)</PresentationFormat>
  <Paragraphs>66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Architha K M</cp:lastModifiedBy>
  <cp:revision>27</cp:revision>
  <dcterms:created xsi:type="dcterms:W3CDTF">2024-04-04T15:33:22Z</dcterms:created>
  <dcterms:modified xsi:type="dcterms:W3CDTF">2024-04-05T17:54:13Z</dcterms:modified>
</cp:coreProperties>
</file>