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a:t>
            </a:r>
            <a:r>
              <a:rPr sz="2400" lang="en-US"/>
              <a:t>S</a:t>
            </a:r>
            <a:r>
              <a:rPr sz="2400" lang="en-US"/>
              <a:t>w</a:t>
            </a:r>
            <a:r>
              <a:rPr sz="2400" lang="en-US"/>
              <a:t>a</a:t>
            </a:r>
            <a:r>
              <a:rPr sz="2400" lang="en-US"/>
              <a:t>t</a:t>
            </a:r>
            <a:r>
              <a:rPr sz="2400" lang="en-US"/>
              <a:t>h</a:t>
            </a:r>
            <a:r>
              <a:rPr sz="2400" lang="en-US"/>
              <a:t>i</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9</a:t>
            </a:r>
            <a:r>
              <a:rPr dirty="0" sz="2400" lang="en-US"/>
              <a:t>4</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WOMEN'S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24536">
            <a:off x="18117" y="1693562"/>
            <a:ext cx="12290706" cy="5120642"/>
          </a:xfrm>
          <a:prstGeom prst="rect"/>
        </p:spPr>
        <p:txBody>
          <a:bodyPr rtlCol="0" wrap="square">
            <a:spAutoFit/>
          </a:bodyPr>
          <a:p>
            <a:r>
              <a:rPr sz="2800" lang="en-IN">
                <a:solidFill>
                  <a:srgbClr val="000000"/>
                </a:solidFill>
              </a:rPr>
              <a:t>1.Convolutional Neural Network (CNN) Architecture:
1. CNNs are ideal for image classification due to their ability</a:t>
            </a:r>
            <a:r>
              <a:rPr sz="2800" lang="en-US">
                <a:solidFill>
                  <a:srgbClr val="000000"/>
                </a:solidFill>
              </a:rPr>
              <a:t>.</a:t>
            </a:r>
            <a:r>
              <a:rPr sz="2800" lang="en-US">
                <a:solidFill>
                  <a:srgbClr val="000000"/>
                </a:solidFill>
              </a:rPr>
              <a:t> </a:t>
            </a:r>
            <a:r>
              <a:rPr sz="2800" lang="en-IN">
                <a:solidFill>
                  <a:srgbClr val="000000"/>
                </a:solidFill>
              </a:rPr>
              <a:t>
2. We've chosen a CNN architecture optimized for image classification tasks</a:t>
            </a:r>
            <a:r>
              <a:rPr sz="2800" lang="en-US">
                <a:solidFill>
                  <a:srgbClr val="000000"/>
                </a:solidFill>
              </a:rPr>
              <a:t>.</a:t>
            </a:r>
            <a:r>
              <a:rPr sz="2800" lang="en-IN">
                <a:solidFill>
                  <a:srgbClr val="000000"/>
                </a:solidFill>
              </a:rPr>
              <a:t>
2.Data Preprocessing:
1. Prior to training, our dataset undergoes preprocessing steps.
2. Techniques such as resizing, augmentation, and normalization </a:t>
            </a:r>
            <a:r>
              <a:rPr sz="2800" lang="en-US">
                <a:solidFill>
                  <a:srgbClr val="000000"/>
                </a:solidFill>
              </a:rPr>
              <a:t>.</a:t>
            </a:r>
            <a:r>
              <a:rPr sz="2800" lang="en-US">
                <a:solidFill>
                  <a:srgbClr val="000000"/>
                </a:solidFill>
              </a:rPr>
              <a:t> </a:t>
            </a:r>
            <a:r>
              <a:rPr sz="2800" lang="en-IN">
                <a:solidFill>
                  <a:srgbClr val="000000"/>
                </a:solidFill>
              </a:rPr>
              <a:t>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90546" y="2241077"/>
            <a:ext cx="4271525" cy="3121498"/>
          </a:xfrm>
          <a:prstGeom prst="rect"/>
        </p:spPr>
      </p:pic>
      <p:pic>
        <p:nvPicPr>
          <p:cNvPr id="2097169" name=""/>
          <p:cNvPicPr>
            <a:picLocks/>
          </p:cNvPicPr>
          <p:nvPr/>
        </p:nvPicPr>
        <p:blipFill>
          <a:blip xmlns:r="http://schemas.openxmlformats.org/officeDocument/2006/relationships" r:embed="rId3"/>
          <a:stretch>
            <a:fillRect/>
          </a:stretch>
        </p:blipFill>
        <p:spPr>
          <a:xfrm rot="0">
            <a:off x="5585528" y="2241076"/>
            <a:ext cx="4433770" cy="333231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042157" y="1511369"/>
            <a:ext cx="7659682" cy="30251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2" y="2291588"/>
            <a:ext cx="7329199" cy="3444239"/>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295593" y="1857374"/>
            <a:ext cx="9314814" cy="4282440"/>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689963" y="2019300"/>
            <a:ext cx="6355555" cy="34442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069159" y="1954529"/>
            <a:ext cx="7882483" cy="38633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19828762">
            <a:off x="-7188195" y="-35990300"/>
            <a:ext cx="283296" cy="633755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
        <p:nvSpPr>
          <p:cNvPr id="1048671" name=""/>
          <p:cNvSpPr txBox="1"/>
          <p:nvPr/>
        </p:nvSpPr>
        <p:spPr>
          <a:xfrm>
            <a:off x="755331" y="1427270"/>
            <a:ext cx="10356910" cy="7216140"/>
          </a:xfrm>
          <a:prstGeom prst="rect"/>
        </p:spPr>
        <p:txBody>
          <a:bodyPr rtlCol="0" wrap="square">
            <a:spAutoFit/>
          </a:bodyPr>
          <a:p>
            <a:r>
              <a:rPr sz="2800" lang="en-IN">
                <a:solidFill>
                  <a:srgbClr val="000000"/>
                </a:solidFill>
              </a:rPr>
              <a:t>Employee dataset-Kaggle
26 features
9 features Emp id
Name-test
Rating-numeri
Performance-text
Gender tim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309798" y="2354703"/>
            <a:ext cx="7457466" cy="26060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detection capabilities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•High accuracy in identifying mask-wearing behavior Scalability for deployment in diverse environments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•Potential for integration with existing surveillance systems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2024-09-05T07:19:31Z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ca61abb791c74ce287e875b5925833f3</vt:lpwstr>
  </property>
</Properties>
</file>