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84" r:id="rId1"/>
  </p:sldMasterIdLst>
  <p:notesMasterIdLst>
    <p:notesMasterId r:id="rId2"/>
  </p:notesMasterIdLst>
  <p:sldIdLst>
    <p:sldId id="264" r:id="rId3"/>
    <p:sldId id="266" r:id="rId4"/>
    <p:sldId id="267" r:id="rId5"/>
    <p:sldId id="268" r:id="rId6"/>
    <p:sldId id="269" r:id="rId7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tableStyles" Target="tableStyles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en-IN" lang="en-US"/>
              <a:t>W</a:t>
            </a:r>
            <a:r>
              <a:rPr altLang="en-IN" lang="en-US"/>
              <a:t>h</a:t>
            </a:r>
            <a:r>
              <a:rPr altLang="en-IN" lang="en-US"/>
              <a:t>a</a:t>
            </a:r>
            <a:r>
              <a:rPr altLang="en-IN" lang="en-US"/>
              <a:t>t</a:t>
            </a:r>
            <a:r>
              <a:rPr altLang="en-IN" lang="en-US"/>
              <a:t> </a:t>
            </a:r>
            <a:r>
              <a:rPr altLang="en-IN" lang="en-US"/>
              <a:t>i</a:t>
            </a:r>
            <a:r>
              <a:rPr altLang="en-IN" lang="en-US"/>
              <a:t>s</a:t>
            </a:r>
            <a:r>
              <a:rPr altLang="en-IN" lang="en-US"/>
              <a:t> </a:t>
            </a:r>
            <a:r>
              <a:rPr altLang="en-IN" lang="en-US"/>
              <a:t>h</a:t>
            </a:r>
            <a:r>
              <a:rPr altLang="en-IN" lang="en-US"/>
              <a:t>t</a:t>
            </a:r>
            <a:r>
              <a:rPr altLang="en-IN" lang="en-US"/>
              <a:t>m</a:t>
            </a:r>
            <a:r>
              <a:rPr altLang="en-IN" lang="en-US"/>
              <a:t>l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833" lnSpcReduction="20000"/>
          </a:bodyPr>
          <a:p>
            <a:r>
              <a:rPr altLang="en-IN" lang="en-US"/>
              <a:t>stands for Hyper Text Markup Language</a:t>
            </a:r>
            <a:endParaRPr altLang="zh-CN" lang="en-US"/>
          </a:p>
          <a:p>
            <a:r>
              <a:rPr altLang="en-IN" lang="en-US"/>
              <a:t>HTML is the standard markup language for creating Web pages</a:t>
            </a:r>
            <a:endParaRPr altLang="zh-CN" lang="en-US"/>
          </a:p>
          <a:p>
            <a:r>
              <a:rPr altLang="en-IN" lang="en-US"/>
              <a:t>HTML describes the structure of a Web page</a:t>
            </a:r>
            <a:endParaRPr altLang="zh-CN" lang="en-US"/>
          </a:p>
          <a:p>
            <a:r>
              <a:rPr altLang="en-IN" lang="en-US"/>
              <a:t>HTML consists of a series of elements</a:t>
            </a:r>
            <a:endParaRPr altLang="zh-CN" lang="en-US"/>
          </a:p>
          <a:p>
            <a:r>
              <a:rPr altLang="en-IN" lang="en-US"/>
              <a:t>HTML elements tell the browser how to display the content</a:t>
            </a:r>
            <a:endParaRPr altLang="zh-CN" lang="en-US"/>
          </a:p>
          <a:p>
            <a:r>
              <a:rPr altLang="en-IN" lang="en-US"/>
              <a:t>HTML elements label pieces of content such as "this is a heading", "this is a paragraph", "this</a:t>
            </a:r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en-IN" lang="en-US"/>
              <a:t>W</a:t>
            </a:r>
            <a:r>
              <a:rPr altLang="en-IN" lang="en-US"/>
              <a:t>h</a:t>
            </a:r>
            <a:r>
              <a:rPr altLang="en-IN" lang="en-US"/>
              <a:t>a</a:t>
            </a:r>
            <a:r>
              <a:rPr altLang="en-IN" lang="en-US"/>
              <a:t>t</a:t>
            </a:r>
            <a:r>
              <a:rPr altLang="en-IN" lang="en-US"/>
              <a:t> </a:t>
            </a:r>
            <a:r>
              <a:rPr altLang="en-IN" lang="en-US"/>
              <a:t>i</a:t>
            </a:r>
            <a:r>
              <a:rPr altLang="en-IN" lang="en-US"/>
              <a:t>s</a:t>
            </a:r>
            <a:r>
              <a:rPr altLang="en-IN" lang="en-US"/>
              <a:t> </a:t>
            </a:r>
            <a:r>
              <a:rPr altLang="en-IN" lang="en-US"/>
              <a:t>o</a:t>
            </a:r>
            <a:r>
              <a:rPr altLang="en-IN" lang="en-US"/>
              <a:t>n</a:t>
            </a:r>
            <a:r>
              <a:rPr altLang="en-IN" lang="en-US"/>
              <a:t> </a:t>
            </a:r>
            <a:r>
              <a:rPr altLang="en-IN" lang="en-US"/>
              <a:t>h</a:t>
            </a:r>
            <a:r>
              <a:rPr altLang="en-IN" lang="en-US"/>
              <a:t>t</a:t>
            </a:r>
            <a:r>
              <a:rPr altLang="en-IN" lang="en-US"/>
              <a:t>m</a:t>
            </a:r>
            <a:r>
              <a:rPr altLang="en-IN" lang="en-US"/>
              <a:t>l</a:t>
            </a:r>
            <a:r>
              <a:rPr altLang="en-IN" lang="en-US"/>
              <a:t> </a:t>
            </a:r>
            <a:r>
              <a:rPr altLang="en-IN" lang="en-US"/>
              <a:t>e</a:t>
            </a:r>
            <a:r>
              <a:rPr altLang="en-IN" lang="en-US"/>
              <a:t>l</a:t>
            </a:r>
            <a:r>
              <a:rPr altLang="en-IN" lang="en-US"/>
              <a:t>e</a:t>
            </a:r>
            <a:r>
              <a:rPr altLang="en-IN" lang="en-US"/>
              <a:t>m</a:t>
            </a:r>
            <a:r>
              <a:rPr altLang="en-IN" lang="en-US"/>
              <a:t>e</a:t>
            </a:r>
            <a:r>
              <a:rPr altLang="en-IN" lang="en-US"/>
              <a:t>n</a:t>
            </a:r>
            <a:r>
              <a:rPr altLang="en-IN" lang="en-US"/>
              <a:t>t</a:t>
            </a:r>
            <a:r>
              <a:rPr altLang="en-IN" lang="en-US"/>
              <a:t>s</a:t>
            </a:r>
            <a:endParaRPr lang="en-GB"/>
          </a:p>
        </p:txBody>
      </p:sp>
      <p:sp>
        <p:nvSpPr>
          <p:cNvPr id="1048648" name="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altLang="en-IN" lang="en-US"/>
              <a:t>HTML element is defined by a start tag, some content, and an end tag:</a:t>
            </a:r>
            <a:endParaRPr lang="en-GB"/>
          </a:p>
          <a:p>
            <a:r>
              <a:rPr altLang="en-IN" lang="en-US"/>
              <a:t>&lt;tagname&gt; Content goes here... &lt;/tagname&gt;</a:t>
            </a:r>
            <a:endParaRPr lang="en-GB"/>
          </a:p>
          <a:p>
            <a:r>
              <a:rPr altLang="en-IN" lang="en-US"/>
              <a:t>The HTML element is everything from the start tag to the end tag:</a:t>
            </a:r>
            <a:endParaRPr lang="en-GB"/>
          </a:p>
          <a:p>
            <a:r>
              <a:rPr altLang="en-IN" lang="en-US"/>
              <a:t>&lt;h1&gt;My First Heading&lt;/h1&gt;</a:t>
            </a:r>
            <a:endParaRPr lang="en-GB"/>
          </a:p>
          <a:p>
            <a:r>
              <a:rPr altLang="en-IN" lang="en-US"/>
              <a:t>&lt;p&gt;My first paragraph</a:t>
            </a:r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H</a:t>
            </a:r>
            <a:r>
              <a:rPr altLang="en-IN" lang="en-US"/>
              <a:t>t</a:t>
            </a:r>
            <a:r>
              <a:rPr altLang="en-IN" lang="en-US"/>
              <a:t>m</a:t>
            </a:r>
            <a:r>
              <a:rPr altLang="en-IN" lang="en-US"/>
              <a:t>l</a:t>
            </a:r>
            <a:r>
              <a:rPr altLang="en-IN" lang="en-US"/>
              <a:t> </a:t>
            </a:r>
            <a:r>
              <a:rPr altLang="en-IN" lang="en-US"/>
              <a:t>h</a:t>
            </a:r>
            <a:r>
              <a:rPr altLang="en-IN" lang="en-US"/>
              <a:t>i</a:t>
            </a:r>
            <a:r>
              <a:rPr altLang="en-IN" lang="en-US"/>
              <a:t>s</a:t>
            </a:r>
            <a:r>
              <a:rPr altLang="en-IN" lang="en-US"/>
              <a:t>t</a:t>
            </a:r>
            <a:r>
              <a:rPr altLang="en-IN" lang="en-US"/>
              <a:t>o</a:t>
            </a:r>
            <a:r>
              <a:rPr altLang="en-IN" lang="en-US"/>
              <a:t>r</a:t>
            </a:r>
            <a:r>
              <a:rPr altLang="en-IN" lang="en-US"/>
              <a:t>y</a:t>
            </a:r>
            <a:endParaRPr lang="en-GB"/>
          </a:p>
        </p:txBody>
      </p:sp>
      <p:sp>
        <p:nvSpPr>
          <p:cNvPr id="1048650" name="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0000" lnSpcReduction="20000"/>
          </a:bodyPr>
          <a:p>
            <a:r>
              <a:rPr altLang="en-IN" lang="en-US"/>
              <a:t>days of the World Wide Web, there have been many versions of HTML:</a:t>
            </a:r>
            <a:endParaRPr lang="en-GB"/>
          </a:p>
          <a:p>
            <a:r>
              <a:rPr altLang="en-IN" lang="en-US"/>
              <a:t>Year	Version</a:t>
            </a:r>
            <a:endParaRPr lang="en-GB"/>
          </a:p>
          <a:p>
            <a:r>
              <a:rPr altLang="en-IN" lang="en-US"/>
              <a:t>1989	Tim Berners-Lee invented www</a:t>
            </a:r>
            <a:endParaRPr lang="en-GB"/>
          </a:p>
          <a:p>
            <a:r>
              <a:rPr altLang="en-IN" lang="en-US"/>
              <a:t>1991	Tim Berners-Lee invented HTML</a:t>
            </a:r>
            <a:endParaRPr lang="en-GB"/>
          </a:p>
          <a:p>
            <a:r>
              <a:rPr altLang="en-IN" lang="en-US"/>
              <a:t>1993	Dave Raggett drafted HTML+</a:t>
            </a:r>
            <a:endParaRPr lang="en-GB"/>
          </a:p>
          <a:p>
            <a:r>
              <a:rPr altLang="en-IN" lang="en-US"/>
              <a:t>1995	HTML Working Group defined HTML 2.0</a:t>
            </a:r>
            <a:endParaRPr lang="en-GB"/>
          </a:p>
          <a:p>
            <a:r>
              <a:rPr altLang="en-IN" lang="en-US"/>
              <a:t>1997	W3C Recommendation: HTML 3.2</a:t>
            </a:r>
            <a:endParaRPr lang="en-GB"/>
          </a:p>
          <a:p>
            <a:r>
              <a:rPr altLang="en-IN" lang="en-US"/>
              <a:t>1999	W3C Recommendation: HTML 4.01</a:t>
            </a:r>
            <a:endParaRPr lang="en-GB"/>
          </a:p>
          <a:p>
            <a:r>
              <a:rPr altLang="en-IN" lang="en-US"/>
              <a:t>2000	W3C Recommendation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H</a:t>
            </a:r>
            <a:r>
              <a:rPr altLang="en-IN" lang="en-US"/>
              <a:t>t</a:t>
            </a:r>
            <a:r>
              <a:rPr altLang="en-IN" lang="en-US"/>
              <a:t>m</a:t>
            </a:r>
            <a:r>
              <a:rPr altLang="en-IN" lang="en-US"/>
              <a:t>l</a:t>
            </a:r>
            <a:endParaRPr lang="en-GB"/>
          </a:p>
        </p:txBody>
      </p:sp>
      <p:sp>
        <p:nvSpPr>
          <p:cNvPr id="1048652" name="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altLang="en-IN" lang="en-US"/>
              <a:t>Markup Language, is the foundational language for creating web pages and defining their structure. It is a markup language, not a programming language, meaning it uses tags to annotate text and content, instructing web browsers on how to display them.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en-IN" lang="en-US"/>
              <a:t>H</a:t>
            </a:r>
            <a:r>
              <a:rPr altLang="en-IN" lang="en-US"/>
              <a:t>t</a:t>
            </a:r>
            <a:r>
              <a:rPr altLang="en-IN" lang="en-US"/>
              <a:t>m</a:t>
            </a:r>
            <a:r>
              <a:rPr altLang="en-IN" lang="en-US"/>
              <a:t>l</a:t>
            </a:r>
            <a:r>
              <a:rPr altLang="en-IN" lang="en-US"/>
              <a:t> </a:t>
            </a:r>
            <a:r>
              <a:rPr altLang="en-IN" lang="en-US"/>
              <a:t>d</a:t>
            </a:r>
            <a:r>
              <a:rPr altLang="en-IN" lang="en-US"/>
              <a:t>o</a:t>
            </a:r>
            <a:r>
              <a:rPr altLang="en-IN" lang="en-US"/>
              <a:t>c</a:t>
            </a:r>
            <a:r>
              <a:rPr altLang="en-IN" lang="en-US"/>
              <a:t>u</a:t>
            </a:r>
            <a:r>
              <a:rPr altLang="en-IN" lang="en-US"/>
              <a:t>m</a:t>
            </a:r>
            <a:r>
              <a:rPr altLang="en-IN" lang="en-US"/>
              <a:t>e</a:t>
            </a:r>
            <a:r>
              <a:rPr altLang="en-IN" lang="en-US"/>
              <a:t>n</a:t>
            </a:r>
            <a:r>
              <a:rPr altLang="en-IN" lang="en-US"/>
              <a:t>t</a:t>
            </a:r>
            <a:r>
              <a:rPr altLang="en-IN" lang="en-US"/>
              <a:t>s</a:t>
            </a:r>
            <a:endParaRPr lang="en-GB"/>
          </a:p>
        </p:txBody>
      </p:sp>
      <p:sp>
        <p:nvSpPr>
          <p:cNvPr id="1048654" name="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en-IN" lang="en-US"/>
              <a:t>HTML documents must start with a document type declaration: &lt;!DOCTYPE html&gt;.</a:t>
            </a:r>
            <a:endParaRPr lang="en-GB"/>
          </a:p>
          <a:p>
            <a:r>
              <a:rPr altLang="en-IN" lang="en-US"/>
              <a:t>The HTML document itself begins with &lt;html&gt; and ends with &lt;/html&gt;.</a:t>
            </a:r>
            <a:endParaRPr lang="en-GB"/>
          </a:p>
          <a:p>
            <a:r>
              <a:rPr altLang="en-IN" lang="en-US"/>
              <a:t>The visible part of the HTML document is between &lt;</a:t>
            </a:r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CPH2387</dc:creator>
  <dcterms:created xsi:type="dcterms:W3CDTF">2015-05-11T22:30:45Z</dcterms:created>
  <dcterms:modified xsi:type="dcterms:W3CDTF">2025-08-25T04:46:12Z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09158cf33b594992a8666c5e12f743b8</vt:lpwstr>
  </property>
</Properties>
</file>