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8" name="Slide Image Placeholder 1"/>
          <p:cNvSpPr>
            <a:spLocks noChangeAspect="1" noRot="1" noGrp="1"/>
          </p:cNvSpPr>
          <p:nvPr>
            <p:ph type="sldImg"/>
          </p:nvPr>
        </p:nvSpPr>
        <p:spPr/>
      </p:sp>
      <p:sp>
        <p:nvSpPr>
          <p:cNvPr id="1048629" name="Notes Placeholder 2"/>
          <p:cNvSpPr>
            <a:spLocks noGrp="1"/>
          </p:cNvSpPr>
          <p:nvPr>
            <p:ph type="body" idx="1"/>
          </p:nvPr>
        </p:nvSpPr>
        <p:spPr/>
        <p:txBody>
          <a:bodyPr/>
          <a:p>
            <a:endParaRPr dirty="0" lang="en-IN"/>
          </a:p>
        </p:txBody>
      </p:sp>
      <p:sp>
        <p:nvSpPr>
          <p:cNvPr id="104863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5"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6"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7" name="TextBox 13"/>
          <p:cNvSpPr txBox="1"/>
          <p:nvPr/>
        </p:nvSpPr>
        <p:spPr>
          <a:xfrm>
            <a:off x="1747837" y="3429000"/>
            <a:ext cx="8610600" cy="1844039"/>
          </a:xfrm>
          <a:prstGeom prst="rect"/>
          <a:noFill/>
        </p:spPr>
        <p:txBody>
          <a:bodyPr anchor="t" bIns="45720" lIns="91440" rIns="91440" rtlCol="0" tIns="45720" wrap="square">
            <a:spAutoFit/>
          </a:bodyPr>
          <a:p>
            <a:r>
              <a:rPr dirty="0" sz="2400" lang="en-US"/>
              <a:t>STUDENT NAME: </a:t>
            </a:r>
            <a:r>
              <a:rPr altLang="en-IN" dirty="0" sz="2400" lang="en-US"/>
              <a:t>k</a:t>
            </a:r>
            <a:r>
              <a:rPr altLang="en-IN" dirty="0" sz="2400" lang="en-US"/>
              <a:t>.</a:t>
            </a:r>
            <a:r>
              <a:rPr altLang="en-IN" dirty="0" sz="2400" lang="en-US"/>
              <a:t> </a:t>
            </a:r>
            <a:r>
              <a:rPr altLang="en-IN" dirty="0" sz="2400" lang="en-US"/>
              <a:t>S</a:t>
            </a:r>
            <a:r>
              <a:rPr altLang="en-IN" dirty="0" sz="2400" lang="en-US"/>
              <a:t>w</a:t>
            </a:r>
            <a:r>
              <a:rPr altLang="en-IN" dirty="0" sz="2400" lang="en-US"/>
              <a:t>a</a:t>
            </a:r>
            <a:r>
              <a:rPr altLang="en-IN" dirty="0" sz="2400" lang="en-US"/>
              <a:t>thi</a:t>
            </a:r>
            <a:endParaRPr altLang="en-US" lang="zh-CN"/>
          </a:p>
          <a:p>
            <a:r>
              <a:rPr dirty="0" sz="2400" lang="en-US"/>
              <a:t>REGISTER NO AND NMID: </a:t>
            </a:r>
            <a:r>
              <a:rPr altLang="en-IN" dirty="0" sz="2400" lang="en-US"/>
              <a:t> </a:t>
            </a:r>
            <a:r>
              <a:rPr altLang="en-IN" dirty="0" sz="2400" lang="en-US"/>
              <a:t>2</a:t>
            </a:r>
            <a:r>
              <a:rPr altLang="en-IN" dirty="0" sz="2400" lang="en-US"/>
              <a:t>4</a:t>
            </a:r>
            <a:r>
              <a:rPr altLang="en-IN" dirty="0" sz="2400" lang="en-US"/>
              <a:t>1</a:t>
            </a:r>
            <a:r>
              <a:rPr altLang="en-IN" dirty="0" sz="2400" lang="en-US"/>
              <a:t>3</a:t>
            </a:r>
            <a:r>
              <a:rPr altLang="en-IN" dirty="0" sz="2400" lang="en-US"/>
              <a:t>4</a:t>
            </a:r>
            <a:r>
              <a:rPr altLang="en-IN" dirty="0" sz="2400" lang="en-US"/>
              <a:t>1</a:t>
            </a:r>
            <a:r>
              <a:rPr altLang="en-IN" dirty="0" sz="2400" lang="en-US"/>
              <a:t>2</a:t>
            </a:r>
            <a:r>
              <a:rPr altLang="en-IN" dirty="0" sz="2400" lang="en-US"/>
              <a:t>1</a:t>
            </a:r>
            <a:r>
              <a:rPr altLang="en-IN" dirty="0" sz="2400" lang="en-US"/>
              <a:t>8</a:t>
            </a:r>
            <a:r>
              <a:rPr altLang="en-IN" dirty="0" sz="2400" lang="en-US"/>
              <a:t>0</a:t>
            </a:r>
            <a:r>
              <a:rPr altLang="en-IN" dirty="0" sz="2400" lang="en-US"/>
              <a:t>2</a:t>
            </a:r>
            <a:r>
              <a:rPr altLang="en-IN" dirty="0" sz="2400" lang="en-US"/>
              <a:t>5</a:t>
            </a:r>
            <a:r>
              <a:rPr altLang="en-IN" dirty="0" sz="2400" lang="en-US"/>
              <a:t>2</a:t>
            </a:r>
            <a:r>
              <a:rPr altLang="en-IN" dirty="0" sz="2400" lang="en-US"/>
              <a:t>2</a:t>
            </a:r>
            <a:r>
              <a:rPr altLang="en-IN" dirty="0" sz="2400" lang="en-US"/>
              <a:t>0</a:t>
            </a:r>
            <a:r>
              <a:rPr altLang="en-IN" dirty="0" sz="2400" lang="en-US"/>
              <a:t>3</a:t>
            </a:r>
            <a:r>
              <a:rPr altLang="en-IN" dirty="0" sz="2400" lang="en-US"/>
              <a:t>6</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a</a:t>
            </a:r>
            <a:r>
              <a:rPr altLang="en-IN" dirty="0" sz="2400" lang="en-US"/>
              <a:t>u</a:t>
            </a:r>
            <a:r>
              <a:rPr altLang="en-IN" dirty="0" sz="2400" lang="en-US"/>
              <a:t>t</a:t>
            </a:r>
            <a:r>
              <a:rPr altLang="en-IN" dirty="0" sz="2400" lang="en-US"/>
              <a:t>a</a:t>
            </a:r>
            <a:r>
              <a:rPr altLang="en-IN" dirty="0" sz="2400" lang="en-US"/>
              <a:t>n</a:t>
            </a:r>
            <a:r>
              <a:rPr altLang="en-IN" dirty="0" sz="2400" lang="en-US"/>
              <a:t>m</a:t>
            </a:r>
            <a:r>
              <a:rPr altLang="en-IN" dirty="0" sz="2400" lang="en-US"/>
              <a:t>4</a:t>
            </a:r>
            <a:r>
              <a:rPr altLang="en-IN" dirty="0" sz="2400" lang="en-US"/>
              <a:t>1</a:t>
            </a:r>
            <a:r>
              <a:rPr altLang="en-IN" dirty="0" sz="2400" lang="en-US"/>
              <a:t>2</a:t>
            </a:r>
            <a:r>
              <a:rPr altLang="en-IN" dirty="0" sz="2400" lang="en-US"/>
              <a:t>4</a:t>
            </a:r>
            <a:r>
              <a:rPr altLang="en-IN" dirty="0" sz="2400" lang="en-US"/>
              <a:t>1</a:t>
            </a:r>
            <a:r>
              <a:rPr altLang="en-IN" dirty="0" sz="2400" lang="en-US"/>
              <a:t>2</a:t>
            </a:r>
            <a:r>
              <a:rPr altLang="en-IN" dirty="0" sz="2400" lang="en-US"/>
              <a:t>2</a:t>
            </a:r>
            <a:r>
              <a:rPr altLang="en-IN" dirty="0" sz="2400" lang="en-US"/>
              <a:t>4</a:t>
            </a:r>
            <a:r>
              <a:rPr altLang="en-IN" dirty="0" sz="2400" lang="en-US"/>
              <a:t>u</a:t>
            </a:r>
            <a:r>
              <a:rPr altLang="en-IN" dirty="0" sz="2400" lang="en-US"/>
              <a:t>c</a:t>
            </a:r>
            <a:r>
              <a:rPr altLang="en-IN" dirty="0" sz="2400" lang="en-US"/>
              <a:t>s</a:t>
            </a:r>
            <a:r>
              <a:rPr altLang="en-IN" dirty="0" sz="2400" lang="en-US"/>
              <a:t>0</a:t>
            </a:r>
            <a:r>
              <a:rPr altLang="en-IN" dirty="0" sz="2400" lang="en-US"/>
              <a:t>3</a:t>
            </a:r>
            <a:r>
              <a:rPr altLang="en-IN" dirty="0" sz="2400" lang="en-US"/>
              <a:t>6</a:t>
            </a:r>
            <a:endParaRPr dirty="0" sz="2400" lang="en-US">
              <a:cs typeface="Calibri"/>
            </a:endParaRPr>
          </a:p>
          <a:p>
            <a:r>
              <a:rPr dirty="0" sz="2400" lang="en-US"/>
              <a:t>DEPARTMENT: </a:t>
            </a:r>
            <a:r>
              <a:rPr altLang="en-IN" dirty="0" sz="2400" lang="en-US"/>
              <a:t>b</a:t>
            </a:r>
            <a:r>
              <a:rPr altLang="en-IN" dirty="0" sz="2400" lang="en-US"/>
              <a:t>.</a:t>
            </a:r>
            <a:r>
              <a:rPr altLang="en-IN" dirty="0" sz="2400" lang="en-US"/>
              <a:t> </a:t>
            </a:r>
            <a:r>
              <a:rPr altLang="en-IN" dirty="0" sz="2400" lang="en-US"/>
              <a:t>S</a:t>
            </a:r>
            <a:r>
              <a:rPr altLang="en-IN" dirty="0" sz="2400" lang="en-US"/>
              <a:t>c</a:t>
            </a:r>
            <a:r>
              <a:rPr altLang="en-IN" dirty="0" sz="2400" lang="en-US"/>
              <a:t> </a:t>
            </a:r>
            <a:r>
              <a:rPr altLang="en-IN" dirty="0" sz="2400" lang="en-US"/>
              <a:t>computer</a:t>
            </a:r>
            <a:r>
              <a:rPr altLang="en-IN" dirty="0" sz="2400" lang="en-US"/>
              <a:t> </a:t>
            </a:r>
            <a:r>
              <a:rPr altLang="en-IN" dirty="0" sz="2400" lang="en-US"/>
              <a:t>s</a:t>
            </a:r>
            <a:r>
              <a:rPr altLang="en-IN" dirty="0" sz="2400" lang="en-US"/>
              <a:t>c</a:t>
            </a:r>
            <a:r>
              <a:rPr altLang="en-IN" dirty="0" sz="2400" lang="en-US"/>
              <a:t>ience</a:t>
            </a:r>
            <a:endParaRPr altLang="en-US" lang="zh-CN"/>
          </a:p>
          <a:p>
            <a:r>
              <a:rPr dirty="0" sz="2400" lang="en-US"/>
              <a:t>COLLEGE: COLLEGE/ UNIVERSITY</a:t>
            </a:r>
            <a:r>
              <a:rPr altLang="en-IN" dirty="0" sz="2400" lang="en-US"/>
              <a:t> </a:t>
            </a:r>
            <a:r>
              <a:rPr altLang="en-IN" dirty="0" sz="2400" lang="en-US"/>
              <a:t>k</a:t>
            </a:r>
            <a:r>
              <a:rPr altLang="en-IN" dirty="0" sz="2400" lang="en-US"/>
              <a:t>a</a:t>
            </a:r>
            <a:r>
              <a:rPr altLang="en-IN" dirty="0" sz="2400" lang="en-US"/>
              <a:t>l</a:t>
            </a:r>
            <a:r>
              <a:rPr altLang="en-IN" dirty="0" sz="2400" lang="en-US"/>
              <a:t>aimagal</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arts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ience</a:t>
            </a:r>
            <a:r>
              <a:rPr altLang="en-IN" dirty="0" sz="2400" lang="en-US"/>
              <a:t> </a:t>
            </a:r>
            <a:r>
              <a:rPr altLang="en-IN" dirty="0" sz="2400" lang="en-US"/>
              <a:t>s</a:t>
            </a:r>
            <a:r>
              <a:rPr altLang="en-IN" dirty="0" sz="2400" lang="en-US"/>
              <a:t>e</a:t>
            </a:r>
            <a:r>
              <a:rPr altLang="en-IN" dirty="0" sz="2400" lang="en-US"/>
              <a:t>manarkovil</a:t>
            </a:r>
            <a:r>
              <a:rPr altLang="en-IN" dirty="0" sz="2400" lang="en-US"/>
              <a:t> </a:t>
            </a:r>
            <a:r>
              <a:rPr altLang="en-IN" dirty="0" sz="2400" lang="en-US"/>
              <a:t>a</a:t>
            </a:r>
            <a:r>
              <a:rPr altLang="en-IN" dirty="0" sz="2400" lang="en-US"/>
              <a:t>n</a:t>
            </a:r>
            <a:r>
              <a:rPr altLang="en-IN" dirty="0" sz="2400" lang="en-US"/>
              <a:t>n</a:t>
            </a:r>
            <a:r>
              <a:rPr altLang="en-IN" dirty="0" sz="2400" lang="en-US"/>
              <a:t>a</a:t>
            </a:r>
            <a:r>
              <a:rPr altLang="en-IN" dirty="0" sz="2400" lang="en-US"/>
              <a:t>malai</a:t>
            </a:r>
            <a:r>
              <a:rPr altLang="en-IN" dirty="0" sz="2400" lang="en-US"/>
              <a:t> </a:t>
            </a:r>
            <a:r>
              <a:rPr altLang="en-IN" dirty="0" sz="2400" lang="en-US"/>
              <a:t>u</a:t>
            </a:r>
            <a:r>
              <a:rPr altLang="en-IN" dirty="0" sz="2400" lang="en-US"/>
              <a:t>n</a:t>
            </a:r>
            <a:r>
              <a:rPr altLang="en-IN" dirty="0" sz="2400" lang="en-US"/>
              <a:t>i</a:t>
            </a:r>
            <a:r>
              <a:rPr altLang="en-IN" dirty="0" sz="2400" lang="en-US"/>
              <a:t>versity</a:t>
            </a:r>
            <a:r>
              <a:rPr altLang="en-IN" dirty="0" sz="2400" lang="en-US"/>
              <a:t> </a:t>
            </a:r>
            <a:r>
              <a:rPr altLang="en-IN" dirty="0" sz="2400" lang="en-US"/>
              <a:t>chithaparam</a:t>
            </a:r>
            <a:endParaRPr altLang="en-US" lang="zh-CN"/>
          </a:p>
          <a:p>
            <a:r>
              <a:rPr altLang="en-IN"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7772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08" name=""/>
          <p:cNvSpPr txBox="1"/>
          <p:nvPr/>
        </p:nvSpPr>
        <p:spPr>
          <a:xfrm>
            <a:off x="2526030" y="1695450"/>
            <a:ext cx="5301436" cy="6263640"/>
          </a:xfrm>
          <a:prstGeom prst="rect"/>
        </p:spPr>
        <p:txBody>
          <a:bodyPr rtlCol="0" wrap="square">
            <a:spAutoFit/>
          </a:bodyPr>
          <a:p>
            <a:r>
              <a:rPr sz="2800" lang="en-GB">
                <a:solidFill>
                  <a:srgbClr val="000000"/>
                </a:solidFill>
              </a:rPr>
              <a:t>A complete and well-structured portfolio was designed, highlighting skills, projects, education, and achievements in an organized format.
The layout ensures clarity and visual appeal, helping users stand out in academic and professional opportunities.
The portfolio design improved personal branding, with consistent fonts, colors, and style.
The project achieved its goal of creating a professional, easy-to-navigate, and impactful portfolio</a:t>
            </a:r>
            <a:endParaRPr sz="2800" lang="en-GB">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5975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
          <p:cNvSpPr txBox="1"/>
          <p:nvPr/>
        </p:nvSpPr>
        <p:spPr>
          <a:xfrm>
            <a:off x="758666" y="1410334"/>
            <a:ext cx="4572000" cy="5234940"/>
          </a:xfrm>
          <a:prstGeom prst="rect"/>
        </p:spPr>
        <p:txBody>
          <a:bodyPr rtlCol="0" wrap="square">
            <a:spAutoFit/>
          </a:bodyPr>
          <a:p>
            <a:r>
              <a:rPr sz="2800" lang="en-GB">
                <a:solidFill>
                  <a:srgbClr val="000000"/>
                </a:solidFill>
              </a:rPr>
              <a:t>The portfolio design project successfully addressed the challenge of presenting skills, achievements, and projects in a professional and visually appealing manner. By applying design principles such as clarity, consistency, and user-centered layouts, the portfolio ensures that end users — including recruiters, clients, and academic evaluators — can easily navigate and understand the candidate’s strengths.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5" name="object 17"/>
          <p:cNvSpPr txBox="1">
            <a:spLocks noGrp="1"/>
          </p:cNvSpPr>
          <p:nvPr>
            <p:ph type="title"/>
          </p:nvPr>
        </p:nvSpPr>
        <p:spPr>
          <a:xfrm>
            <a:off x="739775" y="829627"/>
            <a:ext cx="3909695" cy="5245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6"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7" name=""/>
          <p:cNvSpPr txBox="1"/>
          <p:nvPr/>
        </p:nvSpPr>
        <p:spPr>
          <a:xfrm>
            <a:off x="3131036" y="3219450"/>
            <a:ext cx="4964964" cy="434340"/>
          </a:xfrm>
          <a:prstGeom prst="rect"/>
        </p:spPr>
        <p:txBody>
          <a:bodyPr rtlCol="0" wrap="square">
            <a:spAutoFit/>
          </a:bodyPr>
          <a:p>
            <a:r>
              <a:rPr altLang="en-IN" sz="2800" lang="en-US">
                <a:solidFill>
                  <a:srgbClr val="000000"/>
                </a:solidFill>
              </a:rPr>
              <a:t>S</a:t>
            </a:r>
            <a:r>
              <a:rPr altLang="en-IN" sz="2800" lang="en-US">
                <a:solidFill>
                  <a:srgbClr val="000000"/>
                </a:solidFill>
              </a:rPr>
              <a:t>T</a:t>
            </a:r>
            <a:r>
              <a:rPr altLang="en-IN" sz="2800" lang="en-US">
                <a:solidFill>
                  <a:srgbClr val="000000"/>
                </a:solidFill>
              </a:rPr>
              <a:t>U</a:t>
            </a:r>
            <a:r>
              <a:rPr altLang="en-IN" sz="2800" lang="en-US">
                <a:solidFill>
                  <a:srgbClr val="000000"/>
                </a:solidFill>
              </a:rPr>
              <a:t>DENT</a:t>
            </a:r>
            <a:r>
              <a:rPr altLang="en-IN" sz="2800" lang="en-US">
                <a:solidFill>
                  <a:srgbClr val="000000"/>
                </a:solidFill>
              </a:rPr>
              <a:t> </a:t>
            </a:r>
            <a:r>
              <a:rPr altLang="en-IN" sz="2800" lang="en-US">
                <a:solidFill>
                  <a:srgbClr val="000000"/>
                </a:solidFill>
              </a:rPr>
              <a:t>P</a:t>
            </a:r>
            <a:r>
              <a:rPr altLang="en-IN" sz="2800" lang="en-US">
                <a:solidFill>
                  <a:srgbClr val="000000"/>
                </a:solidFill>
              </a:rPr>
              <a:t>O</a:t>
            </a:r>
            <a:r>
              <a:rPr altLang="en-IN" sz="2800" lang="en-US">
                <a:solidFill>
                  <a:srgbClr val="000000"/>
                </a:solidFill>
              </a:rPr>
              <a:t>R</a:t>
            </a:r>
            <a:r>
              <a:rPr altLang="en-IN" sz="2800" lang="en-US">
                <a:solidFill>
                  <a:srgbClr val="000000"/>
                </a:solidFill>
              </a:rPr>
              <a:t>T</a:t>
            </a:r>
            <a:r>
              <a:rPr altLang="en-IN" sz="2800" lang="en-US">
                <a:solidFill>
                  <a:srgbClr val="000000"/>
                </a:solidFill>
              </a:rPr>
              <a:t>F</a:t>
            </a:r>
            <a:r>
              <a:rPr altLang="en-IN" sz="2800" lang="en-US">
                <a:solidFill>
                  <a:srgbClr val="000000"/>
                </a:solidFill>
              </a:rPr>
              <a:t>OLIO</a:t>
            </a:r>
            <a:r>
              <a:rPr altLang="en-IN" sz="2800" lang="en-US">
                <a:solidFill>
                  <a:srgbClr val="000000"/>
                </a:solidFill>
              </a:rPr>
              <a:t> </a:t>
            </a:r>
            <a:r>
              <a:rPr altLang="en-IN" sz="2800" lang="en-US">
                <a:solidFill>
                  <a:srgbClr val="000000"/>
                </a:solidFill>
              </a:rPr>
              <a:t>W</a:t>
            </a:r>
            <a:r>
              <a:rPr altLang="en-IN" sz="2800" lang="en-US">
                <a:solidFill>
                  <a:srgbClr val="000000"/>
                </a:solidFill>
              </a:rPr>
              <a:t>e</a:t>
            </a:r>
            <a:r>
              <a:rPr altLang="en-IN" sz="2800" lang="en-US">
                <a:solidFill>
                  <a:srgbClr val="000000"/>
                </a:solidFill>
              </a:rPr>
              <a:t>B</a:t>
            </a:r>
            <a:r>
              <a:rPr altLang="en-IN" sz="2800" lang="en-US">
                <a:solidFill>
                  <a:srgbClr val="000000"/>
                </a:solidFill>
              </a:rPr>
              <a:t>S</a:t>
            </a:r>
            <a:r>
              <a:rPr altLang="en-IN" sz="2800" lang="en-US">
                <a:solidFill>
                  <a:srgbClr val="000000"/>
                </a:solidFill>
              </a:rPr>
              <a:t>I</a:t>
            </a:r>
            <a:r>
              <a:rPr altLang="en-IN" sz="2800" lang="en-US">
                <a:solidFill>
                  <a:srgbClr val="000000"/>
                </a:solidFill>
              </a:rPr>
              <a:t>T</a:t>
            </a:r>
            <a:r>
              <a:rPr altLang="en-IN" sz="2800" lang="en-US">
                <a:solidFill>
                  <a:srgbClr val="000000"/>
                </a:solidFill>
              </a:rPr>
              <a:t>E</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739775" y="445388"/>
            <a:ext cx="2357120" cy="597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3"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2509807" y="1041533"/>
            <a:ext cx="5029200" cy="38633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834072" y="575055"/>
            <a:ext cx="5636895" cy="524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0" name=""/>
          <p:cNvSpPr txBox="1"/>
          <p:nvPr/>
        </p:nvSpPr>
        <p:spPr>
          <a:xfrm>
            <a:off x="762242" y="1280160"/>
            <a:ext cx="7229231" cy="4549141"/>
          </a:xfrm>
          <a:prstGeom prst="rect"/>
        </p:spPr>
        <p:txBody>
          <a:bodyPr rtlCol="0" wrap="square">
            <a:spAutoFit/>
          </a:bodyPr>
          <a:p>
            <a:r>
              <a:rPr sz="2800" lang="en-GB">
                <a:solidFill>
                  <a:srgbClr val="000000"/>
                </a:solidFill>
              </a:rPr>
              <a:t>problem statement is usually a short, clear explanation of the issue your project is solving. Here’s a general structure you can use:
Problem Statement (General Format):
What is the problem?
Who does it affect?
Why is it important to solve?
What is the</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3"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7"/>
          <p:cNvSpPr txBox="1">
            <a:spLocks noGrp="1"/>
          </p:cNvSpPr>
          <p:nvPr>
            <p:ph type="title"/>
          </p:nvPr>
        </p:nvSpPr>
        <p:spPr>
          <a:xfrm>
            <a:off x="739775" y="829627"/>
            <a:ext cx="5263515" cy="5245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5"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6" name=""/>
          <p:cNvSpPr txBox="1"/>
          <p:nvPr/>
        </p:nvSpPr>
        <p:spPr>
          <a:xfrm>
            <a:off x="739774" y="1695449"/>
            <a:ext cx="4572000" cy="5920740"/>
          </a:xfrm>
          <a:prstGeom prst="rect"/>
        </p:spPr>
        <p:txBody>
          <a:bodyPr rtlCol="0" wrap="square">
            <a:spAutoFit/>
          </a:bodyPr>
          <a:p>
            <a:r>
              <a:rPr sz="2800" lang="en-GB">
                <a:solidFill>
                  <a:srgbClr val="000000"/>
                </a:solidFill>
              </a:rPr>
              <a:t>1. Project Title
2. Objective – what the project aims to achieve
3. Problem Statement (summary) – the issue you’re solving
4. Scope – what’s included in the project
5. End Users/Target Audience – who benefits</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0" name="object 5"/>
          <p:cNvSpPr txBox="1">
            <a:spLocks noGrp="1"/>
          </p:cNvSpPr>
          <p:nvPr>
            <p:ph type="title"/>
          </p:nvPr>
        </p:nvSpPr>
        <p:spPr>
          <a:xfrm>
            <a:off x="699452" y="891793"/>
            <a:ext cx="5014595" cy="397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2" name=""/>
          <p:cNvSpPr txBox="1"/>
          <p:nvPr/>
        </p:nvSpPr>
        <p:spPr>
          <a:xfrm>
            <a:off x="723899" y="1695450"/>
            <a:ext cx="4572000" cy="6949441"/>
          </a:xfrm>
          <a:prstGeom prst="rect"/>
        </p:spPr>
        <p:txBody>
          <a:bodyPr rtlCol="0" wrap="square">
            <a:spAutoFit/>
          </a:bodyPr>
          <a:p>
            <a:r>
              <a:rPr sz="2800" lang="en-GB">
                <a:solidFill>
                  <a:srgbClr val="000000"/>
                </a:solidFill>
              </a:rPr>
              <a:t>Students (who want to showcase academic projects and skills)
Job seekers / Fresh graduates (needing a professional edge to get noticed by recruiters)
Freelancers &amp; creatives (like designers, writers, artists who need to present their work to clients)
Professionals (who want to highlight achievements, skills, and career growth)
Recruiters / Hiring managers / Clients (indirect end users who will review the portfolio and</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6" name="object 6"/>
          <p:cNvSpPr txBox="1">
            <a:spLocks noGrp="1"/>
          </p:cNvSpPr>
          <p:nvPr>
            <p:ph type="title"/>
          </p:nvPr>
        </p:nvSpPr>
        <p:spPr>
          <a:xfrm>
            <a:off x="558165" y="857885"/>
            <a:ext cx="9763125" cy="4451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7"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8" name=""/>
          <p:cNvSpPr txBox="1"/>
          <p:nvPr/>
        </p:nvSpPr>
        <p:spPr>
          <a:xfrm>
            <a:off x="2819400" y="1303021"/>
            <a:ext cx="4572000" cy="5234940"/>
          </a:xfrm>
          <a:prstGeom prst="rect"/>
        </p:spPr>
        <p:txBody>
          <a:bodyPr rtlCol="0" wrap="square">
            <a:spAutoFit/>
          </a:bodyPr>
          <a:p>
            <a:r>
              <a:rPr sz="2800" lang="en-GB">
                <a:solidFill>
                  <a:srgbClr val="000000"/>
                </a:solidFill>
              </a:rPr>
              <a:t>Canva – for quick and creative portfolio layouts
Figma / Adobe XD – for UI/UX design and prototyping
Adobe Illustrator / Photoshop – for custom graphics and image editing
MS PowerPoint / Google Slides – for simple presentation-style portfolios
Behance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7"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8" name="object 8"/>
          <p:cNvSpPr txBox="1"/>
          <p:nvPr/>
        </p:nvSpPr>
        <p:spPr>
          <a:xfrm>
            <a:off x="739775" y="291147"/>
            <a:ext cx="8794750" cy="4959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
          <p:cNvSpPr txBox="1"/>
          <p:nvPr/>
        </p:nvSpPr>
        <p:spPr>
          <a:xfrm>
            <a:off x="1013828" y="982341"/>
            <a:ext cx="4572000" cy="4549140"/>
          </a:xfrm>
          <a:prstGeom prst="rect"/>
        </p:spPr>
        <p:txBody>
          <a:bodyPr rtlCol="0" wrap="square">
            <a:spAutoFit/>
          </a:bodyPr>
          <a:p>
            <a:r>
              <a:rPr sz="2800" lang="en-GB">
                <a:solidFill>
                  <a:srgbClr val="000000"/>
                </a:solidFill>
              </a:rPr>
              <a:t>The portfolio will be designed with a focus on clarity, creativity, and professionalism. A clean and well-structured layout helps highlight skills, projects, and achievements effectively.
Key Design Elements:
Cover Page: Name, tagline, and a strong visual identity (logo or personal brand element).</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9" name="Title 1"/>
          <p:cNvSpPr>
            <a:spLocks noGrp="1"/>
          </p:cNvSpPr>
          <p:nvPr>
            <p:ph type="title"/>
          </p:nvPr>
        </p:nvSpPr>
        <p:spPr>
          <a:xfrm>
            <a:off x="755332" y="385444"/>
            <a:ext cx="10681335" cy="584201"/>
          </a:xfrm>
        </p:spPr>
        <p:txBody>
          <a:bodyPr/>
          <a:p>
            <a:r>
              <a:rPr dirty="0" lang="en-IN"/>
              <a:t>FEATURES AND FUNCTIONALITY</a:t>
            </a:r>
          </a:p>
        </p:txBody>
      </p:sp>
      <p:sp>
        <p:nvSpPr>
          <p:cNvPr id="1048610" name=""/>
          <p:cNvSpPr txBox="1"/>
          <p:nvPr/>
        </p:nvSpPr>
        <p:spPr>
          <a:xfrm>
            <a:off x="755332" y="1271303"/>
            <a:ext cx="4572000" cy="6606541"/>
          </a:xfrm>
          <a:prstGeom prst="rect"/>
        </p:spPr>
        <p:txBody>
          <a:bodyPr rtlCol="0" wrap="square">
            <a:spAutoFit/>
          </a:bodyPr>
          <a:p>
            <a:r>
              <a:rPr sz="2800" lang="en-GB">
                <a:solidFill>
                  <a:srgbClr val="000000"/>
                </a:solidFill>
              </a:rPr>
              <a:t>Personal Branding: Custom logo, tagline, and consistent color scheme.
Responsive Design: Works well on desktop, tablet, and mobile devices.
Interactive Navigation: Easy-to-use menu or clickable sections.
Skills Showcase: Visual representation of technical and soft skills (charts, icons, or progress bars).
Project Gallery: Organized display of work samples with images, descriptions, and links.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2024-03-28T17:07:22Z</dcterms:created>
  <dcterms:modified xsi:type="dcterms:W3CDTF">2025-08-25T09:16:06Z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4dd529cceebc4a09ae15efc5ab9b1739</vt:lpwstr>
  </property>
</Properties>
</file>