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292" r:id="rId4"/>
    <p:sldId id="293" r:id="rId5"/>
    <p:sldId id="294" r:id="rId6"/>
    <p:sldId id="264" r:id="rId7"/>
    <p:sldId id="321" r:id="rId8"/>
    <p:sldId id="322" r:id="rId9"/>
    <p:sldId id="323" r:id="rId10"/>
    <p:sldId id="324" r:id="rId11"/>
    <p:sldId id="327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C465-2AC9-4913-A408-7F86959B0BD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16BC-B85C-4D7E-8309-6E1913DEA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C4ED14A5-C8F4-430A-9DB7-6C0CF7380309}" type="slidenum">
              <a:rPr lang="en-US" sz="1200" smtClean="0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D1FD4D4C-6500-4B55-BA14-AAE7E49E6080}" type="slidenum">
              <a:rPr lang="en-US" sz="1200" smtClean="0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04C65-87D6-4804-8C08-FCBAA47F28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3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9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2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5D5C24-E9C8-4739-96A1-457BF00F56CA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39099-1A50-4076-A03D-994D3D7950F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/junit/jupiter/api/Asser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cs.byu.edu/~jwilkerson/cs240/lecture-notes/15-unit-testing/code-examples/src/test/java/spellcheck/WordExtractorTest.java" TargetMode="External"/><Relationship Id="rId4" Type="http://schemas.openxmlformats.org/officeDocument/2006/relationships/hyperlink" Target="https://faculty.cs.byu.edu/~jwilkerson/cs240/lecture-notes/15-unit-testing/code-examples/src/main/java/spellcheck/WordExtractor.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C20-DD0A-8127-78F8-202BC70EB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5CB0-2E7E-BBE6-C3D6-D39EB04EC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9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08208" y="1385104"/>
          <a:ext cx="7315200" cy="4753058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BeforeAll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AfterAll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@Timeout(5)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Fails if the method takes longer than 5 seconds. 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@Timeout(value = 100, unit = </a:t>
                      </a:r>
                      <a:r>
                        <a:rPr lang="en-US" sz="1800" dirty="0" err="1"/>
                        <a:t>TimeUnit.MILLISECONDS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JUnit Library to Your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Maven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junit-jupiter-api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&lt;version&gt;5.5.1&lt;/version&gt;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en-US" dirty="0"/>
              <a:t>Gradle (</a:t>
            </a:r>
            <a:r>
              <a:rPr lang="en-US" dirty="0" err="1"/>
              <a:t>build.gradle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testCompile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group: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name: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junit-jupiter-api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version: '5.5.1'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Detailed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code-example on website in the unit testing lecture notes</a:t>
            </a:r>
          </a:p>
          <a:p>
            <a:r>
              <a:rPr lang="en-US" dirty="0"/>
              <a:t>Contains code for web-based spelling checker</a:t>
            </a:r>
          </a:p>
          <a:p>
            <a:r>
              <a:rPr lang="en-US" dirty="0"/>
              <a:t>“Real” classes are in: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/java/spellcheck/*.java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/java/</a:t>
            </a:r>
            <a:r>
              <a:rPr lang="en-US" dirty="0" err="1"/>
              <a:t>dataaccess</a:t>
            </a:r>
            <a:r>
              <a:rPr lang="en-US" dirty="0"/>
              <a:t>/*.java</a:t>
            </a:r>
          </a:p>
          <a:p>
            <a:r>
              <a:rPr lang="en-US" dirty="0"/>
              <a:t>“Test” classes are in: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test</a:t>
            </a:r>
            <a:r>
              <a:rPr lang="en-US" dirty="0"/>
              <a:t>/java/spellcheck/*.java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test</a:t>
            </a:r>
            <a:r>
              <a:rPr lang="en-US" dirty="0"/>
              <a:t>/java/</a:t>
            </a:r>
            <a:r>
              <a:rPr lang="en-US" dirty="0" err="1"/>
              <a:t>dataaccess</a:t>
            </a:r>
            <a:r>
              <a:rPr lang="en-US" dirty="0"/>
              <a:t>/*.java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 </a:t>
            </a:r>
            <a:r>
              <a:rPr lang="en-US" sz="4000" dirty="0"/>
              <a:t>Approaches</a:t>
            </a:r>
            <a:r>
              <a:rPr lang="en-US" dirty="0"/>
              <a:t> to Programming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848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Approach #1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"I wrote ALL of the code, but when I tried to compile and run it, nothing seemed to work!“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Approach #2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code (e.g., a method or small class)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more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Integrate the two verified pieces of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Unit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Large programs consist of many smaller pieces</a:t>
            </a:r>
          </a:p>
          <a:p>
            <a:pPr lvl="1" eaLnBrk="1" hangingPunct="1"/>
            <a:r>
              <a:rPr lang="en-US" sz="2000" dirty="0"/>
              <a:t>Classes, methods, packages, etc.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"Unit" is a generic term for these smaller pieces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Three important types of software testing are:</a:t>
            </a:r>
          </a:p>
          <a:p>
            <a:pPr lvl="1" eaLnBrk="1" hangingPunct="1"/>
            <a:r>
              <a:rPr lang="en-US" sz="2000" dirty="0"/>
              <a:t>Unit Testing (test units in isolation)</a:t>
            </a:r>
          </a:p>
          <a:p>
            <a:pPr lvl="1" eaLnBrk="1" hangingPunct="1"/>
            <a:r>
              <a:rPr lang="en-US" sz="2000" dirty="0"/>
              <a:t>Integration Testing (test integrated units)</a:t>
            </a:r>
          </a:p>
          <a:p>
            <a:pPr lvl="1" eaLnBrk="1" hangingPunct="1"/>
            <a:r>
              <a:rPr lang="en-US" sz="2000" dirty="0"/>
              <a:t>System Testing (test entire system that is fully integrated)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Testing is done to test the smaller pieces in isolation before they are combined with other pieces</a:t>
            </a:r>
          </a:p>
          <a:p>
            <a:pPr lvl="1" eaLnBrk="1" hangingPunct="1"/>
            <a:r>
              <a:rPr lang="en-US" sz="2000" dirty="0"/>
              <a:t>Usually done by the developers who write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What Unit Tests Do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Unit tests create objects, call methods, and verify that the returned results are correct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Actual results vs. Expected results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tests should be automated so they can be run frequently (many times a day) to ensure that changes, additions, bug fixes, etc. have not broken the code</a:t>
            </a:r>
          </a:p>
          <a:p>
            <a:pPr lvl="1" eaLnBrk="1" hangingPunct="1"/>
            <a:r>
              <a:rPr lang="en-US" dirty="0"/>
              <a:t>Regression testing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Notifies you when changes have introduced bugs, and helps to avoid destabilizing the system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Test Driver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020762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tests are run by a "test driver", which is a program that just runs all of the unit test cases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It must be easy to add new tests to the test driver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After running the test cases, the test driver either tells you that everything worked, or gives you a list of tests that failed</a:t>
            </a:r>
          </a:p>
          <a:p>
            <a:pPr eaLnBrk="1" hangingPunct="1"/>
            <a:endParaRPr lang="en-US" dirty="0"/>
          </a:p>
          <a:p>
            <a:r>
              <a:rPr lang="en-US" dirty="0"/>
              <a:t>Little or no manual labor required to run tests and check the results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Testing Design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5060950"/>
          </a:xfrm>
        </p:spPr>
        <p:txBody>
          <a:bodyPr>
            <a:normAutofit/>
          </a:bodyPr>
          <a:lstStyle/>
          <a:p>
            <a:r>
              <a:rPr lang="en-US" dirty="0"/>
              <a:t>Write a separate test method for each test</a:t>
            </a:r>
          </a:p>
          <a:p>
            <a:pPr lvl="1"/>
            <a:r>
              <a:rPr lang="en-US" dirty="0"/>
              <a:t>Marked with @Test annotation</a:t>
            </a:r>
          </a:p>
          <a:p>
            <a:r>
              <a:rPr lang="en-US" dirty="0"/>
              <a:t>Set up method(s) may be executed before each test method</a:t>
            </a:r>
          </a:p>
          <a:p>
            <a:pPr lvl="1"/>
            <a:r>
              <a:rPr lang="en-US" dirty="0"/>
              <a:t>Marked with @</a:t>
            </a:r>
            <a:r>
              <a:rPr lang="en-US" dirty="0" err="1"/>
              <a:t>BeforeEach</a:t>
            </a:r>
            <a:r>
              <a:rPr lang="en-US" dirty="0"/>
              <a:t> or @</a:t>
            </a:r>
            <a:r>
              <a:rPr lang="en-US" dirty="0" err="1"/>
              <a:t>BeforeAll</a:t>
            </a:r>
            <a:endParaRPr lang="en-US" dirty="0"/>
          </a:p>
          <a:p>
            <a:r>
              <a:rPr lang="en-US" dirty="0"/>
              <a:t>Tear down method(s) may executed after each test</a:t>
            </a:r>
          </a:p>
          <a:p>
            <a:pPr lvl="1"/>
            <a:r>
              <a:rPr lang="en-US" dirty="0"/>
              <a:t>Marked with @</a:t>
            </a:r>
            <a:r>
              <a:rPr lang="en-US" dirty="0" err="1"/>
              <a:t>AfterEach</a:t>
            </a:r>
            <a:r>
              <a:rPr lang="en-US" dirty="0"/>
              <a:t> or @</a:t>
            </a:r>
            <a:r>
              <a:rPr lang="en-US" dirty="0" err="1"/>
              <a:t>AfterAll</a:t>
            </a:r>
            <a:endParaRPr lang="en-US" dirty="0"/>
          </a:p>
          <a:p>
            <a:r>
              <a:rPr lang="en-US" dirty="0"/>
              <a:t>Use JUnit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Assertions.assert*()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methods to implement test cases</a:t>
            </a:r>
          </a:p>
          <a:p>
            <a:r>
              <a:rPr lang="en-US" dirty="0"/>
              <a:t>Failures reported in various ways, depending on language and tool (command-line, GUI, IDE integrated)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hlinkClick r:id="rId4"/>
              </a:rPr>
              <a:t>WordExtractor.java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WordExtractorTest.java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A57-5D32-4072-83EF-868436FFD1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Junit Tests from </a:t>
            </a:r>
            <a:r>
              <a:rPr lang="en-US" dirty="0" err="1"/>
              <a:t>Intellij</a:t>
            </a:r>
            <a:r>
              <a:rPr lang="en-US" dirty="0"/>
              <a:t> and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 a single test class, in the “Project” tool window right-click on a test class name, and select “Run Tests” or “Debug Tests”</a:t>
            </a:r>
          </a:p>
          <a:p>
            <a:endParaRPr lang="en-US" dirty="0"/>
          </a:p>
          <a:p>
            <a:r>
              <a:rPr lang="en-US" dirty="0"/>
              <a:t>To run all of your unit tests, right-click on the “test/java” folder, and select “Run All Tests” or “Debug All Tests”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179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Running Unit Tests from The Command-Line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Write a test driver class whose “main” method invokes the </a:t>
            </a:r>
            <a:r>
              <a:rPr lang="en-US" dirty="0" err="1"/>
              <a:t>org.junit.runner.JUnitCore</a:t>
            </a:r>
            <a:r>
              <a:rPr lang="en-US" dirty="0"/>
              <a:t> class to run your unit tests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Run your test driver program from the command-line:</a:t>
            </a:r>
          </a:p>
          <a:p>
            <a:pPr marL="457200" lvl="1" indent="0">
              <a:buNone/>
            </a:pPr>
            <a:r>
              <a:rPr lang="en-US" sz="2200" dirty="0"/>
              <a:t>java –</a:t>
            </a:r>
            <a:r>
              <a:rPr lang="en-US" sz="2200" dirty="0" err="1"/>
              <a:t>cp</a:t>
            </a:r>
            <a:r>
              <a:rPr lang="en-US" sz="2200" dirty="0"/>
              <a:t> build\classes\</a:t>
            </a:r>
            <a:r>
              <a:rPr lang="en-US" sz="2200" dirty="0" err="1"/>
              <a:t>main;build</a:t>
            </a:r>
            <a:r>
              <a:rPr lang="en-US" sz="2200" dirty="0"/>
              <a:t>\classes\</a:t>
            </a:r>
            <a:r>
              <a:rPr lang="en-US" sz="2200" dirty="0" err="1"/>
              <a:t>test;libs</a:t>
            </a:r>
            <a:r>
              <a:rPr lang="en-US" sz="2200" dirty="0"/>
              <a:t>\junit-jupiter-api-5.5.1.jar;libs\junit-platform-console-1.5.1.jar;libs\sqlite-jdbc-3.25.2.jar </a:t>
            </a:r>
            <a:r>
              <a:rPr lang="en-US" sz="2200" dirty="0" err="1"/>
              <a:t>TestDriver</a:t>
            </a:r>
            <a:endParaRPr lang="en-US" dirty="0"/>
          </a:p>
          <a:p>
            <a:pPr marL="457200" lvl="1" indent="0">
              <a:buNone/>
            </a:pPr>
            <a:endParaRPr lang="en-US" sz="22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2484120"/>
          <a:ext cx="8229600" cy="28346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+mn-lt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</a:t>
                      </a:r>
                      <a:r>
                        <a:rPr lang="en-US" dirty="0" err="1">
                          <a:latin typeface="+mn-lt"/>
                        </a:rPr>
                        <a:t>BeforeEach</a:t>
                      </a:r>
                      <a:r>
                        <a:rPr lang="en-US" dirty="0">
                          <a:latin typeface="+mn-lt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</a:t>
                      </a:r>
                      <a:r>
                        <a:rPr lang="en-US" dirty="0" err="1">
                          <a:latin typeface="+mn-lt"/>
                        </a:rPr>
                        <a:t>AfterEach</a:t>
                      </a:r>
                      <a:r>
                        <a:rPr lang="en-US" dirty="0">
                          <a:latin typeface="+mn-lt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921</Words>
  <Application>Microsoft Office PowerPoint</Application>
  <PresentationFormat>Widescreen</PresentationFormat>
  <Paragraphs>125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PowerPoint Presentation</vt:lpstr>
      <vt:lpstr>2 Approaches to Programming</vt:lpstr>
      <vt:lpstr>Unit Testing</vt:lpstr>
      <vt:lpstr>What Unit Tests Do</vt:lpstr>
      <vt:lpstr>Test Driver Program</vt:lpstr>
      <vt:lpstr>JUnit Testing Design</vt:lpstr>
      <vt:lpstr>Running Junit Tests from Intellij and Android Studio</vt:lpstr>
      <vt:lpstr>Running Unit Tests from The Command-Line</vt:lpstr>
      <vt:lpstr>JUnit 5 Unit Testing Framework</vt:lpstr>
      <vt:lpstr>JUnit 5 Unit Testing Framework</vt:lpstr>
      <vt:lpstr>Adding the JUnit Library to Your Project </vt:lpstr>
      <vt:lpstr>A More Detailed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Natarajan</dc:creator>
  <cp:lastModifiedBy>Pragati Natarajan</cp:lastModifiedBy>
  <cp:revision>1</cp:revision>
  <dcterms:created xsi:type="dcterms:W3CDTF">2022-10-18T04:11:17Z</dcterms:created>
  <dcterms:modified xsi:type="dcterms:W3CDTF">2022-10-18T04:12:41Z</dcterms:modified>
</cp:coreProperties>
</file>