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4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63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72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00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2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054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52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3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3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1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3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8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3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02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74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6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9B2325-5B37-4C72-A28F-72D383F04E1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6F1DC80-9EFF-405B-903B-58065231C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3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94B3-A3D8-5A88-497E-4938EB9B3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ANDROID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DE435-F774-5722-23F3-D38A610EE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Activity Lifecycle, Fragments</a:t>
            </a:r>
          </a:p>
        </p:txBody>
      </p:sp>
    </p:spTree>
    <p:extLst>
      <p:ext uri="{BB962C8B-B14F-4D97-AF65-F5344CB8AC3E}">
        <p14:creationId xmlns:p14="http://schemas.microsoft.com/office/powerpoint/2010/main" val="222001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79E4-B983-43B9-9039-B1EA7845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927D-DAFE-401A-8BCC-B5D77F013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6" y="1825625"/>
            <a:ext cx="5583438" cy="4351338"/>
          </a:xfrm>
        </p:spPr>
        <p:txBody>
          <a:bodyPr/>
          <a:lstStyle/>
          <a:p>
            <a:r>
              <a:rPr lang="en-US" dirty="0"/>
              <a:t>State machine for activities</a:t>
            </a:r>
          </a:p>
          <a:p>
            <a:pPr lvl="1"/>
            <a:r>
              <a:rPr lang="en-US" dirty="0"/>
              <a:t>Android tells you about significant events</a:t>
            </a:r>
          </a:p>
          <a:p>
            <a:pPr lvl="1"/>
            <a:r>
              <a:rPr lang="en-US" dirty="0"/>
              <a:t>Your app might want to clean up when it </a:t>
            </a:r>
          </a:p>
          <a:p>
            <a:pPr lvl="1"/>
            <a:r>
              <a:rPr lang="en-US" dirty="0"/>
              <a:t>goes to the background</a:t>
            </a:r>
          </a:p>
          <a:p>
            <a:r>
              <a:rPr lang="en-US" dirty="0"/>
              <a:t>Trend away from explicit callbacks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800FD-1460-8F59-69FF-BC3A3FCFD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16" y="642594"/>
            <a:ext cx="3396002" cy="53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2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7BD1-EEF1-C806-590F-64AB90E3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Fragment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956E88-D170-9A96-A606-84E51A388C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3145750"/>
            <a:ext cx="10440743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is a combination of an XML layout file and a java class much like an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Using the support library, fragments are supported back to all relevant Android versions.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Fragments encapsulate views and logic so that it is easier to reuse within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Fragments are standalone components that can contain views, events and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8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fragment lifetime android">
            <a:extLst>
              <a:ext uri="{FF2B5EF4-FFF2-40B4-BE49-F238E27FC236}">
                <a16:creationId xmlns:a16="http://schemas.microsoft.com/office/drawing/2014/main" id="{C24C4FBC-DB98-4037-B370-725ED8669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504" y="988889"/>
            <a:ext cx="5884082" cy="5211405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C2525B-CEE0-459D-A548-5CD648B7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1571-159E-44AB-B7C8-AF9742D7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Fragment lifetime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76C6CB-F30B-192B-6F64-69B85A284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Consolas</vt:lpstr>
      <vt:lpstr>Helvetica Neue</vt:lpstr>
      <vt:lpstr>Wingdings 3</vt:lpstr>
      <vt:lpstr>Ion Boardroom</vt:lpstr>
      <vt:lpstr>ANDROID – PART 2</vt:lpstr>
      <vt:lpstr>Activity lifetime</vt:lpstr>
      <vt:lpstr>Fragment</vt:lpstr>
      <vt:lpstr>Fragments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PART 2</dc:title>
  <dc:creator>Pragati Natarajan</dc:creator>
  <cp:lastModifiedBy>Pragati Natarajan</cp:lastModifiedBy>
  <cp:revision>1</cp:revision>
  <dcterms:created xsi:type="dcterms:W3CDTF">2022-09-25T17:06:00Z</dcterms:created>
  <dcterms:modified xsi:type="dcterms:W3CDTF">2022-09-25T17:06:57Z</dcterms:modified>
</cp:coreProperties>
</file>