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4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3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2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0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2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54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52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1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3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8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3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2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74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9B2325-5B37-4C72-A28F-72D383F04E12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94B3-A3D8-5A88-497E-4938EB9B3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ANDROID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DE435-F774-5722-23F3-D38A610EE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CONSTRAINTLAYOUT, COORDINATOR LAYOUT</a:t>
            </a:r>
          </a:p>
        </p:txBody>
      </p:sp>
    </p:spTree>
    <p:extLst>
      <p:ext uri="{BB962C8B-B14F-4D97-AF65-F5344CB8AC3E}">
        <p14:creationId xmlns:p14="http://schemas.microsoft.com/office/powerpoint/2010/main" val="222001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79E4-B983-43B9-9039-B1EA7845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ConstraintLayout</a:t>
            </a:r>
            <a:endParaRPr lang="en-US" dirty="0"/>
          </a:p>
        </p:txBody>
      </p:sp>
      <p:pic>
        <p:nvPicPr>
          <p:cNvPr id="1026" name="Picture 2" descr="Constraint Layout Tutorial With Example In Android Studio [Step by Step] |  Abhi Android">
            <a:extLst>
              <a:ext uri="{FF2B5EF4-FFF2-40B4-BE49-F238E27FC236}">
                <a16:creationId xmlns:a16="http://schemas.microsoft.com/office/drawing/2014/main" id="{2D6A21BB-681F-4CBF-5EC9-B396F5F6B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2205831"/>
            <a:ext cx="7200478" cy="417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2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7BD1-EEF1-C806-590F-64AB90E3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ConstraintLayout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956E88-D170-9A96-A606-84E51A388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3915191"/>
            <a:ext cx="6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EF4DE-A6F1-98E8-0C20-05660282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28" y="1897247"/>
            <a:ext cx="8647141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5602-E271-A0E6-D74D-255C13B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ConstraintLayout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8D377-A5B1-D7FC-FBB3-874A87CA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727" y="2127381"/>
            <a:ext cx="7156579" cy="4469362"/>
          </a:xfrm>
        </p:spPr>
      </p:pic>
    </p:spTree>
    <p:extLst>
      <p:ext uri="{BB962C8B-B14F-4D97-AF65-F5344CB8AC3E}">
        <p14:creationId xmlns:p14="http://schemas.microsoft.com/office/powerpoint/2010/main" val="32438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FA19-A309-DDE2-87A2-1F7253AC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ConstraintLayout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9B4AB-3591-CE81-A935-E1D1A208C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45" y="1680632"/>
            <a:ext cx="8574833" cy="4339168"/>
          </a:xfrm>
        </p:spPr>
      </p:pic>
    </p:spTree>
    <p:extLst>
      <p:ext uri="{BB962C8B-B14F-4D97-AF65-F5344CB8AC3E}">
        <p14:creationId xmlns:p14="http://schemas.microsoft.com/office/powerpoint/2010/main" val="13121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216F-D45A-407F-6E16-81C1BD6C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ConstraintLayout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3C44C-F6A1-D50F-829B-A1EE6D95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404" y="2146041"/>
            <a:ext cx="7772399" cy="3873759"/>
          </a:xfrm>
        </p:spPr>
      </p:pic>
    </p:spTree>
    <p:extLst>
      <p:ext uri="{BB962C8B-B14F-4D97-AF65-F5344CB8AC3E}">
        <p14:creationId xmlns:p14="http://schemas.microsoft.com/office/powerpoint/2010/main" val="208783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28A1-F388-D5BC-76AA-4D4A86FA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ConstraintLayout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84851-5573-192A-1DD4-40406D632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706" y="2090057"/>
            <a:ext cx="10226351" cy="3929743"/>
          </a:xfrm>
        </p:spPr>
      </p:pic>
    </p:spTree>
    <p:extLst>
      <p:ext uri="{BB962C8B-B14F-4D97-AF65-F5344CB8AC3E}">
        <p14:creationId xmlns:p14="http://schemas.microsoft.com/office/powerpoint/2010/main" val="154581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1C6D-5F28-BDD8-930F-401600CC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CoordinatorLayout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39DB-486E-D9B1-715D-D9EE5EF5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https://guides.codepath.com/android/handling-scrolls-with-coordinatorlayout</a:t>
            </a:r>
          </a:p>
        </p:txBody>
      </p:sp>
    </p:spTree>
    <p:extLst>
      <p:ext uri="{BB962C8B-B14F-4D97-AF65-F5344CB8AC3E}">
        <p14:creationId xmlns:p14="http://schemas.microsoft.com/office/powerpoint/2010/main" val="1803073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26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ANDROID – PART 3</vt:lpstr>
      <vt:lpstr>ConstraintLayout</vt:lpstr>
      <vt:lpstr>ConstraintLayout</vt:lpstr>
      <vt:lpstr>ConstraintLayout</vt:lpstr>
      <vt:lpstr>ConstraintLayout</vt:lpstr>
      <vt:lpstr>ConstraintLayout</vt:lpstr>
      <vt:lpstr>ConstraintLayout</vt:lpstr>
      <vt:lpstr>CoordinatorLayout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PART 2</dc:title>
  <dc:creator>Pragati Natarajan</dc:creator>
  <cp:lastModifiedBy>Pragati Natarajan</cp:lastModifiedBy>
  <cp:revision>6</cp:revision>
  <dcterms:created xsi:type="dcterms:W3CDTF">2022-09-25T17:06:00Z</dcterms:created>
  <dcterms:modified xsi:type="dcterms:W3CDTF">2022-10-02T19:30:06Z</dcterms:modified>
</cp:coreProperties>
</file>