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4" r:id="rId11"/>
    <p:sldId id="265" r:id="rId12"/>
    <p:sldId id="271" r:id="rId13"/>
    <p:sldId id="270" r:id="rId14"/>
    <p:sldId id="272" r:id="rId15"/>
    <p:sldId id="273" r:id="rId16"/>
    <p:sldId id="274" r:id="rId17"/>
    <p:sldId id="267" r:id="rId18"/>
    <p:sldId id="266" r:id="rId19"/>
    <p:sldId id="2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56289-D379-4B3C-A5FD-057AB4A191ED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662776-B4F1-4133-A6E7-F3578793B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662776-B4F1-4133-A6E7-F3578793BC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90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98D66-301E-2922-3692-FB7F1775F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7C2FD-AAE0-5778-4F52-6F30E02D7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69A8-4F63-70F4-CE11-728E1B597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1B628-3F60-AA1F-8CBC-4B31478C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B1C1F-67B7-C5FA-08A8-A0619E38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0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9E4D-BC5D-A5A6-8266-C5CBDECC5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0D5C9-3F6E-5182-5F36-437DBBEB1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1FF65-05C4-B08C-9D08-7E3BCF0F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DBC6-F865-78D8-75C5-7A3F3757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08E20-7C72-411C-0634-70C94C839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3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85D97-847E-A0E2-AFE6-F8DEDCA62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F6F8F-22E5-3143-F73E-D6C14A792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85BA-D3B7-32BC-12DE-A0FDA4D1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45548-C76A-977C-452A-F442959C2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6563-D195-6851-A493-E7409214B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95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7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1BD8-8427-8B7D-90DA-E45CA319A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E3AF-AEF2-8A26-26DE-FB2F506C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35B24-04B7-5329-5976-357DEC654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AEE1-CD9F-8ACA-28F7-60F104D32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6203A-7550-EFB8-BDB9-64C86C1A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04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275A-6D68-B761-4129-7AE67489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27FE-E5D5-15C5-5743-6EE389B72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BFB47-1B44-CA4A-4E5D-6BA980194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481A8-3616-024A-C6EF-B88FB667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FB876-B2B1-FE5B-0BF5-E76E637D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390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379D-50AA-A94E-4533-6AB68B73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6BAB3-35A4-C1AB-8352-D5862F14D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0F22E-CBFF-468C-6849-EBE84D4BD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0DCB-5BD8-2425-8672-1016A0C6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EC7B8-99DA-9085-2610-CD5B3875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7A8B2-0DE9-D73C-0016-1D2E566F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38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1F6B-617E-D8FB-9223-945AB60E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3CEA1-1408-613A-C858-4ECB6183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9E334-958E-3F74-E9FF-8581484E6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32251-3124-0475-1E3D-BDD667DF64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3B04FF-4521-5829-44FB-5A8334B12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A6107F-F393-8D19-69D0-1DEACBB7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759A3-1B14-3564-672F-6DBCBBDA4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284B0-0E69-AC13-C2E4-F81CAE70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D35FA-E928-443E-8E57-CB3F60AF4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267BC-1723-47E3-E8DC-89B9BE14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7BB64-AE2D-901A-807D-00DE6735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E972CC-B85E-75C4-40D6-9DD4CF48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D0A26B-7AFB-5EAB-CACD-B00ED719E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6173-9795-932F-53C0-77FC3031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14500-64F4-A6CB-3507-D104D88F7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46C7-A5B7-66C7-9076-A8BA63D5C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8B83F-C56C-13C7-A002-03E58262F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891765-A4DA-424D-C902-E1EC97EEB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0FBBC-5227-B05F-17E4-54124E69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71441A-1BD6-0CCA-C564-D232EFB3F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1AC77-6B99-69D6-3A0E-3D1548AD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0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7B12-0CB9-D973-6D5E-5F9F2BB15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B1E5A4-5175-3FFC-201A-D1745AB10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CD547-309E-7988-E365-D25D915C1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F3569-B7F8-CF9F-1317-07D198EF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5BE24-4ED2-B785-4695-E0F29707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C54EA-626F-249F-2AEA-C0B4718F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90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302CB6-9298-4E4A-5CD0-8D68F3E8C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712F-70F1-6CF2-211B-838581017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E97EE-DA50-734D-660C-B20312EAC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22BE3-CA3D-5B32-4E8A-DFCC1929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900E-7A30-A9D6-D9A7-FDDF6DE08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7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CE5F84-F6DA-D6EC-85C4-F2177C520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030727"/>
            <a:ext cx="8689976" cy="207106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</a:t>
            </a:r>
          </a:p>
          <a:p>
            <a:pPr algn="ctr"/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Sinchana A S    : 4GH21CS045 </a:t>
            </a:r>
          </a:p>
          <a:p>
            <a:r>
              <a:rPr lang="en-US" sz="2400" cap="none" dirty="0">
                <a:solidFill>
                  <a:srgbClr val="FF0000"/>
                </a:solidFill>
                <a:latin typeface="Callibri"/>
              </a:rPr>
              <a:t>Swathi M N      : 4GH21CS054</a:t>
            </a:r>
          </a:p>
          <a:p>
            <a:pPr algn="l"/>
            <a:r>
              <a:rPr lang="en-US" sz="2600" cap="none" dirty="0">
                <a:solidFill>
                  <a:srgbClr val="FF0000"/>
                </a:solidFill>
                <a:latin typeface="Callibri"/>
              </a:rPr>
              <a:t>                                      Varshini C       : 4GH21EC054</a:t>
            </a:r>
          </a:p>
          <a:p>
            <a:endParaRPr lang="en-US" sz="2400" cap="none" dirty="0">
              <a:solidFill>
                <a:srgbClr val="FF0000"/>
              </a:solidFill>
              <a:latin typeface="Callibri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692898-25A2-2B0F-7FAA-459E99521C16}"/>
              </a:ext>
            </a:extLst>
          </p:cNvPr>
          <p:cNvSpPr txBox="1"/>
          <p:nvPr/>
        </p:nvSpPr>
        <p:spPr>
          <a:xfrm>
            <a:off x="1298839" y="1524736"/>
            <a:ext cx="9594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Project Presentation On</a:t>
            </a:r>
          </a:p>
          <a:p>
            <a:pPr algn="ctr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C0400-FA5A-55F2-F3BF-194E2496BFF6}"/>
              </a:ext>
            </a:extLst>
          </p:cNvPr>
          <p:cNvSpPr txBox="1"/>
          <p:nvPr/>
        </p:nvSpPr>
        <p:spPr>
          <a:xfrm>
            <a:off x="1231105" y="2355733"/>
            <a:ext cx="10136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</a:t>
            </a: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 ERP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DB09C-2098-A69B-CE30-B44B34110AC8}"/>
              </a:ext>
            </a:extLst>
          </p:cNvPr>
          <p:cNvSpPr txBox="1"/>
          <p:nvPr/>
        </p:nvSpPr>
        <p:spPr>
          <a:xfrm>
            <a:off x="2125133" y="762000"/>
            <a:ext cx="810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70C0"/>
                </a:solidFill>
              </a:rPr>
              <a:t>PARVAM SOFTWARE SOLUTIONS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FA543-BE25-B4EA-E6B4-D6B4E1F70CED}"/>
              </a:ext>
            </a:extLst>
          </p:cNvPr>
          <p:cNvSpPr txBox="1"/>
          <p:nvPr/>
        </p:nvSpPr>
        <p:spPr>
          <a:xfrm>
            <a:off x="1931988" y="5511064"/>
            <a:ext cx="8509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 The Guidance Of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</a:rPr>
              <a:t>Murthy P G Sir</a:t>
            </a:r>
          </a:p>
        </p:txBody>
      </p:sp>
    </p:spTree>
    <p:extLst>
      <p:ext uri="{BB962C8B-B14F-4D97-AF65-F5344CB8AC3E}">
        <p14:creationId xmlns:p14="http://schemas.microsoft.com/office/powerpoint/2010/main" val="90616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97E3-F49B-FE4B-600C-9CF2AC3D1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76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CC9318-3551-7D71-0773-2DF37DA74D9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257066"/>
            <a:ext cx="10075959" cy="549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user needs and define core modules (admissions, attendance, fees, etc.).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database, UI, and system architecture.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responsive user interfaces using HTML,CSS, JavaScript and Bootstrap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Development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secure APIs, implement business logic, and manage data storage.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frontend with backend and ensure smooth data flow.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unit, integration, and user acceptance testing.</a:t>
            </a:r>
          </a:p>
        </p:txBody>
      </p:sp>
    </p:spTree>
    <p:extLst>
      <p:ext uri="{BB962C8B-B14F-4D97-AF65-F5344CB8AC3E}">
        <p14:creationId xmlns:p14="http://schemas.microsoft.com/office/powerpoint/2010/main" val="3292116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7ABB3-2BB2-D0BA-8B3C-B18CB9C89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126D4-D63F-2DB4-723E-270413012D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627" t="4889" r="-2627" b="7425"/>
          <a:stretch/>
        </p:blipFill>
        <p:spPr>
          <a:xfrm>
            <a:off x="2835707" y="2566962"/>
            <a:ext cx="6062759" cy="30887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F8BF2F-B201-16D5-B07D-36E83818B1EF}"/>
              </a:ext>
            </a:extLst>
          </p:cNvPr>
          <p:cNvSpPr txBox="1"/>
          <p:nvPr/>
        </p:nvSpPr>
        <p:spPr>
          <a:xfrm>
            <a:off x="1176240" y="1568363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5543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8CC8-46CE-1E79-C585-D26AEFF4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5A154B-CC37-4323-813C-80B79CA50042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6FBD9-E5E5-309E-A27B-B5924DF9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7" t="5700" r="539" b="6175"/>
          <a:stretch/>
        </p:blipFill>
        <p:spPr>
          <a:xfrm>
            <a:off x="3202516" y="2159000"/>
            <a:ext cx="599228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2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CEA9B-638B-DE51-C49D-D2694D4F8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DE7E874-5003-119F-0D38-9B7C96B64439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C4BE3-AD1B-D05D-F964-02F6FE55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64" t="25284" r="25308" b="16713"/>
          <a:stretch/>
        </p:blipFill>
        <p:spPr>
          <a:xfrm>
            <a:off x="3221567" y="1888066"/>
            <a:ext cx="5748866" cy="36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175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71F0-A84E-1F63-689E-6220BF27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4B37154-2466-5647-7E2E-450C4AD14557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E8280A-2B18-7C62-0EF7-E4B09CB80C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130" t="5341" r="1130" b="25233"/>
          <a:stretch/>
        </p:blipFill>
        <p:spPr>
          <a:xfrm>
            <a:off x="2878354" y="2192866"/>
            <a:ext cx="6435292" cy="301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24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DC1CF-2321-6B82-42A1-752F78EF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ABA0C-B3F9-D76C-AE7E-6D859CD5C54A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F70E3-0652-9A09-1172-74127AD4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12" b="29369"/>
          <a:stretch/>
        </p:blipFill>
        <p:spPr>
          <a:xfrm>
            <a:off x="2730344" y="1854200"/>
            <a:ext cx="6731313" cy="339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39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BF874-DD52-FB9B-31F2-DD060E390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92C0CE-E49A-A38A-B7BA-F2DDD059DC41}"/>
              </a:ext>
            </a:extLst>
          </p:cNvPr>
          <p:cNvSpPr txBox="1"/>
          <p:nvPr/>
        </p:nvSpPr>
        <p:spPr>
          <a:xfrm>
            <a:off x="1150840" y="1001096"/>
            <a:ext cx="6435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Dashboard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51F4E0-C1F8-654D-3ADF-F39551C83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35" b="34604"/>
          <a:stretch/>
        </p:blipFill>
        <p:spPr>
          <a:xfrm>
            <a:off x="2592838" y="2079228"/>
            <a:ext cx="7006324" cy="322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F40B-D8CF-1E19-EFEC-281638DD1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30184"/>
            <a:ext cx="10364451" cy="129495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CE27D0-89D7-893C-420D-D8ED170D897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2286494"/>
            <a:ext cx="9009159" cy="2924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Effort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Automating Daily School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Errors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Improves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Between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Access To Data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Anywhere, Anytime.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Management Of Records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Attendance, Timetable, And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Digital Transformation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School System.</a:t>
            </a:r>
          </a:p>
        </p:txBody>
      </p:sp>
    </p:spTree>
    <p:extLst>
      <p:ext uri="{BB962C8B-B14F-4D97-AF65-F5344CB8AC3E}">
        <p14:creationId xmlns:p14="http://schemas.microsoft.com/office/powerpoint/2010/main" val="3180416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88DA-FF7E-8A0B-FB79-5A8E1534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884E0-8921-2100-FADC-E1EF981495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School ERP System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Automates And Simplifies School Management Tasks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And Secure Access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Manu9al Errors And Saves Valuable Time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Record Keeping, Attendance Tracking, And Timetable Management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Schools Move Towards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And Paperless Operations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</a:t>
            </a: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 With More Features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Per Future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72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8F5D6-F8B5-5853-4AEC-94BA1A886C4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6774" y="1151467"/>
            <a:ext cx="10363826" cy="4402666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43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1A8B-C8EA-4EC2-A628-2A542E78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0651"/>
            <a:ext cx="10364451" cy="852894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AC32-F80F-D509-E34C-E20AAB33C45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973" y="1183545"/>
            <a:ext cx="11896294" cy="5674455"/>
          </a:xfrm>
        </p:spPr>
        <p:txBody>
          <a:bodyPr>
            <a:no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PREVIOUS WORK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METHADOLOGY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0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9346-599B-824F-6B0B-4C5D5FBE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930883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8456E-1286-BBFA-C4C5-ED07363C04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397000"/>
            <a:ext cx="10363826" cy="43941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An ERP?</a:t>
            </a:r>
            <a:b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ERP (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Enterprise Resource Planning) Is A Software System Used To Manage And Integrate The Core Processes Of An Organization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A School ERP System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ERP </a:t>
            </a: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Comprehensive Software Platform Designed To Automate And Manage Academic And Administrative Operations In Educational Institutions.</a:t>
            </a:r>
          </a:p>
          <a:p>
            <a:pPr>
              <a:buNone/>
            </a:pPr>
            <a:r>
              <a:rPr lang="en-US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Is It Important?</a:t>
            </a:r>
            <a:endParaRPr lang="en-US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Reduces Manual Work And Paperwork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Ensures Transparency And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Centralizes Data For Easy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Communication Among Students, Teachers, Parents, And Administration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797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6A54F-0649-6CA0-F7C4-A48F1CD7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83775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6E1815-39C6-B97A-5954-D37DC83F759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399" y="1671905"/>
            <a:ext cx="969433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 face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inefficient manual processes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managing student, teacher, and administrative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storage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leads to data redundancy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attendance, performance, and fees is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time-consuming and prone to mistakes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gaps exist between teachers, students, parents, and administration.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Absence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results in security and privacy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systems lack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reporting and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informed decision-making difficult.</a:t>
            </a:r>
          </a:p>
        </p:txBody>
      </p:sp>
    </p:spTree>
    <p:extLst>
      <p:ext uri="{BB962C8B-B14F-4D97-AF65-F5344CB8AC3E}">
        <p14:creationId xmlns:p14="http://schemas.microsoft.com/office/powerpoint/2010/main" val="267982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BDEA-7BDB-1D0B-BA60-DA8D881C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CC082-9D36-0A50-90FC-1E4F36A7662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70018"/>
            <a:ext cx="997435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comprehensive School ERP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automate and simplify school management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Admin, Teachers, and Students to ensure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modules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Management, Teacher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centralized data management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easy access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monitoring and reporting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tools to facilitate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encourage adoption by all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78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F7503-D20D-F651-199F-2F441D17F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B38E5A-C9E4-3D69-ED9E-981758798E5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4" y="1933976"/>
            <a:ext cx="105924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Resource Constraints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 of advanced features like AI and mobile apps may require significant time, budget, and skilled personnel.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Challenges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new modules with existing legacy systems or third-party tools can be complex.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Privacy &amp; Security Risks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Expanding features and access points might increase vulnerability to data breaches without robust safeguards.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Adoption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and adapting to new technologies may face resistance from some users initially.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 Issues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smooth performance as the user base and data grow requires ongoing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27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6373A-6FDC-1515-BF42-A91669FB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1717"/>
            <a:ext cx="10364451" cy="1596177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TOOLS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0B52D0-49AD-7647-D88F-AF2B94EBD5A9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3" y="2322102"/>
            <a:ext cx="856889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 Spring Boot (Java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 Thymeleaf, HTML, CSS,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JavaScript,Bootstrap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 MySQL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&amp;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 Tool: Maven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Eclipse</a:t>
            </a:r>
          </a:p>
        </p:txBody>
      </p:sp>
    </p:spTree>
    <p:extLst>
      <p:ext uri="{BB962C8B-B14F-4D97-AF65-F5344CB8AC3E}">
        <p14:creationId xmlns:p14="http://schemas.microsoft.com/office/powerpoint/2010/main" val="16781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CCB-5964-9AF8-4023-6E41D944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423784"/>
            <a:ext cx="10364451" cy="854683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A1A73-7941-F3FE-0E3D-7F84762084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83733"/>
            <a:ext cx="10363826" cy="470746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Manage Everything In The System.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Adds Or Updates Student And Teacher Details.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Manages Attendance, Timetables, And System Users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Faculty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Take Student Attendance.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See Their Own Timetable.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View And Manage Student Data (Like Marks, Performance).</a:t>
            </a:r>
          </a:p>
          <a:p>
            <a:pPr marL="0" indent="0">
              <a:buNone/>
            </a:pP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    </a:t>
            </a:r>
            <a:r>
              <a:rPr lang="en-US" sz="1800" b="1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Log In And See Their Own Information.</a:t>
            </a:r>
          </a:p>
          <a:p>
            <a:pPr lvl="2"/>
            <a:r>
              <a:rPr lang="en-US" sz="1800" cap="non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Receive Important Announcements Or Updates.</a:t>
            </a:r>
          </a:p>
          <a:p>
            <a:pPr lvl="2"/>
            <a:endParaRPr lang="en-US" sz="1800" cap="none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932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A6F9-6529-0280-A4A0-8F8818226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95A9E5-9C8E-9B1F-CBCB-89E9E9D0508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3" y="2096161"/>
            <a:ext cx="1036445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Client-Server Model: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follows a client-server architecture where the frontend (client) interacts with the backend server via HTTP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Three-Tier Architecture:</a:t>
            </a: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 interface built with Thymeleaf, HTML, CSS, and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JavaScript,Bootstrap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Logic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Spring Boot handles core application logic and role-based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Layer: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Database (MySQL) stores all school data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Role-Based Access Control (RBAC):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Different user roles (Admin, Teacher, Student) have access only to their authorized     modules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419517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831</Words>
  <Application>Microsoft Office PowerPoint</Application>
  <PresentationFormat>Widescreen</PresentationFormat>
  <Paragraphs>116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Callibri</vt:lpstr>
      <vt:lpstr>Times New Roman</vt:lpstr>
      <vt:lpstr>Office Theme</vt:lpstr>
      <vt:lpstr>PowerPoint Presentation</vt:lpstr>
      <vt:lpstr>TABLE OF CONTENTS</vt:lpstr>
      <vt:lpstr>INTRODUCTION</vt:lpstr>
      <vt:lpstr>PROBLEM STATEMENT</vt:lpstr>
      <vt:lpstr>OBJECTIVES</vt:lpstr>
      <vt:lpstr>LIMITATIONS OF FUTURE WORK</vt:lpstr>
      <vt:lpstr>METHODS AND TOOLS</vt:lpstr>
      <vt:lpstr>USER ROLES</vt:lpstr>
      <vt:lpstr>SYSTEM ARCHITECTURE</vt:lpstr>
      <vt:lpstr>METHODOLOGY</vt:lpstr>
      <vt:lpstr>SNAPSHOTS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 M N</dc:creator>
  <cp:lastModifiedBy>Swathi M N</cp:lastModifiedBy>
  <cp:revision>11</cp:revision>
  <dcterms:created xsi:type="dcterms:W3CDTF">2025-05-17T13:01:22Z</dcterms:created>
  <dcterms:modified xsi:type="dcterms:W3CDTF">2025-05-19T06:58:29Z</dcterms:modified>
</cp:coreProperties>
</file>