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Canva Sans Bold" charset="1" panose="020B0803030501040103"/>
      <p:regular r:id="rId18"/>
    </p:embeddedFont>
    <p:embeddedFont>
      <p:font typeface="DM Sans Bold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23.png" Type="http://schemas.openxmlformats.org/officeDocument/2006/relationships/image"/><Relationship Id="rId15" Target="../media/image24.svg" Type="http://schemas.openxmlformats.org/officeDocument/2006/relationships/image"/><Relationship Id="rId16" Target="../media/image27.png" Type="http://schemas.openxmlformats.org/officeDocument/2006/relationships/image"/><Relationship Id="rId17" Target="../media/image2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6030709" y="371264"/>
            <a:ext cx="5719360" cy="2204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64"/>
              </a:lnSpc>
            </a:pPr>
            <a:r>
              <a:rPr lang="en-US" sz="633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DIGITAL PORTFOLIO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0" y="2941277"/>
            <a:ext cx="18288000" cy="6430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STUDENT NAME:SWATHI.N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REGISTER NUMBER:222406278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NMID:asunm1397222406278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DEPARTMENT:BSC COMPUTER SCIENCE WITH ARTIFICIAL INTELLIGENT 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COLLEGE: SRM ARTS AND SCIENCE COLLEGE 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UNIVERSITY: MADRAS UNIVERSITY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242899" y="806929"/>
            <a:ext cx="18288000" cy="9202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  <a:p>
            <a:pPr algn="ctr">
              <a:lnSpc>
                <a:spcPts val="7279"/>
              </a:lnSpc>
            </a:pP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portfolio website effectively addresses the problem of limited self-representation in traditional resumes. It provides a professional, interactive, and accessible platform for showcasing personal and professional details. This project highlights both technical skills and creativity, making it a valuable tool for career growth.</a:t>
            </a:r>
          </a:p>
          <a:p>
            <a:pPr algn="ctr">
              <a:lnSpc>
                <a:spcPts val="7279"/>
              </a:lnSpc>
            </a:pPr>
          </a:p>
          <a:p>
            <a:pPr algn="ctr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21790" y="159703"/>
            <a:ext cx="644442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GitHub link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461790" y="4652327"/>
            <a:ext cx="1260271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https://github.com/swathin-ops/Nm.git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3688802" y="301986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5003948" y="779360"/>
            <a:ext cx="875039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TITLE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5143" y="3288102"/>
            <a:ext cx="18288000" cy="6430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Here’s a structured MS PowerPoint presentation content outline for the topic “Online Portfolio Website for Freelancers” with suggested text + image ideas slide by slide. You can directly copy this into PowerPoint and add matching visuals.</a:t>
            </a:r>
          </a:p>
          <a:p>
            <a:pPr algn="ctr">
              <a:lnSpc>
                <a:spcPts val="7279"/>
              </a:lnSpc>
            </a:pPr>
          </a:p>
          <a:p>
            <a:pPr algn="ctr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6018093" y="159703"/>
            <a:ext cx="498162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AGENDA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004091" y="1956921"/>
            <a:ext cx="9009633" cy="87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4"/>
              </a:lnSpc>
            </a:pPr>
            <a:r>
              <a:rPr lang="en-US" sz="494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1.problem statement</a:t>
            </a:r>
          </a:p>
          <a:p>
            <a:pPr algn="ctr">
              <a:lnSpc>
                <a:spcPts val="6924"/>
              </a:lnSpc>
            </a:pPr>
            <a:r>
              <a:rPr lang="en-US" sz="494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2.project overview</a:t>
            </a:r>
          </a:p>
          <a:p>
            <a:pPr algn="ctr">
              <a:lnSpc>
                <a:spcPts val="6924"/>
              </a:lnSpc>
            </a:pPr>
            <a:r>
              <a:rPr lang="en-US" sz="494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3.endusers</a:t>
            </a:r>
          </a:p>
          <a:p>
            <a:pPr algn="ctr">
              <a:lnSpc>
                <a:spcPts val="6924"/>
              </a:lnSpc>
            </a:pPr>
            <a:r>
              <a:rPr lang="en-US" sz="494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4.tools aand technology</a:t>
            </a:r>
          </a:p>
          <a:p>
            <a:pPr algn="ctr">
              <a:lnSpc>
                <a:spcPts val="6924"/>
              </a:lnSpc>
            </a:pPr>
            <a:r>
              <a:rPr lang="en-US" sz="494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5.portfolio design and Layout</a:t>
            </a:r>
          </a:p>
          <a:p>
            <a:pPr algn="ctr">
              <a:lnSpc>
                <a:spcPts val="6924"/>
              </a:lnSpc>
            </a:pPr>
            <a:r>
              <a:rPr lang="en-US" sz="494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6.featured and functionality</a:t>
            </a:r>
          </a:p>
          <a:p>
            <a:pPr algn="ctr">
              <a:lnSpc>
                <a:spcPts val="6924"/>
              </a:lnSpc>
            </a:pPr>
            <a:r>
              <a:rPr lang="en-US" sz="494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7.results aand screen shots</a:t>
            </a:r>
          </a:p>
          <a:p>
            <a:pPr algn="ctr">
              <a:lnSpc>
                <a:spcPts val="6924"/>
              </a:lnSpc>
            </a:pPr>
            <a:r>
              <a:rPr lang="en-US" sz="494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8.conclusion</a:t>
            </a:r>
          </a:p>
          <a:p>
            <a:pPr algn="ctr">
              <a:lnSpc>
                <a:spcPts val="6924"/>
              </a:lnSpc>
            </a:pPr>
            <a:r>
              <a:rPr lang="en-US" sz="494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9.github link</a:t>
            </a:r>
          </a:p>
          <a:p>
            <a:pPr algn="ctr">
              <a:lnSpc>
                <a:spcPts val="6924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78075" y="1267971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4" y="0"/>
                </a:lnTo>
                <a:lnTo>
                  <a:pt x="4208574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857087" y="1879538"/>
            <a:ext cx="5956731" cy="6527925"/>
          </a:xfrm>
          <a:custGeom>
            <a:avLst/>
            <a:gdLst/>
            <a:ahLst/>
            <a:cxnLst/>
            <a:rect r="r" b="b" t="t" l="l"/>
            <a:pathLst>
              <a:path h="6527925" w="5956731">
                <a:moveTo>
                  <a:pt x="0" y="0"/>
                </a:moveTo>
                <a:lnTo>
                  <a:pt x="5956731" y="0"/>
                </a:lnTo>
                <a:lnTo>
                  <a:pt x="5956731" y="6527924"/>
                </a:lnTo>
                <a:lnTo>
                  <a:pt x="0" y="65279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19201" y="2562087"/>
            <a:ext cx="10137886" cy="5105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35"/>
              </a:lnSpc>
            </a:pPr>
            <a:r>
              <a:rPr lang="en-US" sz="288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</a:t>
            </a:r>
          </a:p>
          <a:p>
            <a:pPr algn="ctr">
              <a:lnSpc>
                <a:spcPts val="4035"/>
              </a:lnSpc>
            </a:pPr>
          </a:p>
          <a:p>
            <a:pPr algn="ctr">
              <a:lnSpc>
                <a:spcPts val="4035"/>
              </a:lnSpc>
            </a:pPr>
            <a:r>
              <a:rPr lang="en-US" sz="288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 today’s competitive world, having a strong online presence is essential for students and professionals. Many individuals struggle to showcase their skills, achievements, and projects in a structured way. Traditional resumes fail to demonstrate creativity and technical abilities effectively. This project aims to solve that problem by creating a digital portfolio websit</a:t>
            </a:r>
          </a:p>
          <a:p>
            <a:pPr algn="ctr">
              <a:lnSpc>
                <a:spcPts val="4035"/>
              </a:lnSpc>
            </a:pPr>
            <a:r>
              <a:rPr lang="en-US" sz="288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1352716" y="981617"/>
            <a:ext cx="15582567" cy="7067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03"/>
              </a:lnSpc>
            </a:pPr>
            <a:r>
              <a:rPr lang="en-US" sz="443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Overview</a:t>
            </a:r>
          </a:p>
          <a:p>
            <a:pPr algn="ctr">
              <a:lnSpc>
                <a:spcPts val="6203"/>
              </a:lnSpc>
            </a:pPr>
          </a:p>
          <a:p>
            <a:pPr algn="ctr">
              <a:lnSpc>
                <a:spcPts val="6203"/>
              </a:lnSpc>
            </a:pPr>
            <a:r>
              <a:rPr lang="en-US" sz="443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portfolio project is a responsive, user-friendly website that highlights personal details, academic background, skills, projects, and achievements. It serves as a digital resume to present information in an attractive and interactive manner. The platform is designed to be customizable so users can update their details easily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282649">
            <a:off x="753178" y="3852356"/>
            <a:ext cx="7567145" cy="2582288"/>
          </a:xfrm>
          <a:custGeom>
            <a:avLst/>
            <a:gdLst/>
            <a:ahLst/>
            <a:cxnLst/>
            <a:rect r="r" b="b" t="t" l="l"/>
            <a:pathLst>
              <a:path h="2582288" w="7567145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80231" y="2037564"/>
            <a:ext cx="5513037" cy="6211873"/>
          </a:xfrm>
          <a:custGeom>
            <a:avLst/>
            <a:gdLst/>
            <a:ahLst/>
            <a:cxnLst/>
            <a:rect r="r" b="b" t="t" l="l"/>
            <a:pathLst>
              <a:path h="6211873" w="5513037">
                <a:moveTo>
                  <a:pt x="0" y="0"/>
                </a:moveTo>
                <a:lnTo>
                  <a:pt x="5513038" y="0"/>
                </a:lnTo>
                <a:lnTo>
                  <a:pt x="5513038" y="6211872"/>
                </a:lnTo>
                <a:lnTo>
                  <a:pt x="0" y="62118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293269" y="1652385"/>
            <a:ext cx="10573389" cy="6925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9"/>
              </a:lnSpc>
            </a:pPr>
            <a:r>
              <a:rPr lang="en-US" sz="300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End Users</a:t>
            </a:r>
          </a:p>
          <a:p>
            <a:pPr algn="ctr">
              <a:lnSpc>
                <a:spcPts val="4209"/>
              </a:lnSpc>
            </a:pPr>
          </a:p>
          <a:p>
            <a:pPr algn="ctr">
              <a:lnSpc>
                <a:spcPts val="4209"/>
              </a:lnSpc>
            </a:pPr>
            <a:r>
              <a:rPr lang="en-US" sz="300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Students – to display academic achievements and projects.</a:t>
            </a:r>
          </a:p>
          <a:p>
            <a:pPr algn="ctr">
              <a:lnSpc>
                <a:spcPts val="4209"/>
              </a:lnSpc>
            </a:pPr>
          </a:p>
          <a:p>
            <a:pPr algn="ctr">
              <a:lnSpc>
                <a:spcPts val="4209"/>
              </a:lnSpc>
            </a:pPr>
            <a:r>
              <a:rPr lang="en-US" sz="300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Job Seekers – to highlight skills and professional experience.</a:t>
            </a:r>
          </a:p>
          <a:p>
            <a:pPr algn="ctr">
              <a:lnSpc>
                <a:spcPts val="4209"/>
              </a:lnSpc>
            </a:pPr>
          </a:p>
          <a:p>
            <a:pPr algn="ctr">
              <a:lnSpc>
                <a:spcPts val="4209"/>
              </a:lnSpc>
            </a:pPr>
            <a:r>
              <a:rPr lang="en-US" sz="300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Freelancers – to showcase work samples and attract clients.</a:t>
            </a:r>
          </a:p>
          <a:p>
            <a:pPr algn="ctr">
              <a:lnSpc>
                <a:spcPts val="4209"/>
              </a:lnSpc>
            </a:pPr>
          </a:p>
          <a:p>
            <a:pPr algn="ctr">
              <a:lnSpc>
                <a:spcPts val="4209"/>
              </a:lnSpc>
            </a:pPr>
            <a:r>
              <a:rPr lang="en-US" sz="300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Professionals – to maintain a digital identity and career profile.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55531" y="1426054"/>
            <a:ext cx="8632469" cy="8233217"/>
          </a:xfrm>
          <a:custGeom>
            <a:avLst/>
            <a:gdLst/>
            <a:ahLst/>
            <a:cxnLst/>
            <a:rect r="r" b="b" t="t" l="l"/>
            <a:pathLst>
              <a:path h="8233217" w="8632469">
                <a:moveTo>
                  <a:pt x="0" y="0"/>
                </a:moveTo>
                <a:lnTo>
                  <a:pt x="8632469" y="0"/>
                </a:lnTo>
                <a:lnTo>
                  <a:pt x="8632469" y="8233217"/>
                </a:lnTo>
                <a:lnTo>
                  <a:pt x="0" y="82332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5735" y="1679200"/>
            <a:ext cx="9655531" cy="757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3"/>
              </a:lnSpc>
            </a:pPr>
            <a:r>
              <a:rPr lang="en-US" sz="328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 and Technologies</a:t>
            </a:r>
          </a:p>
          <a:p>
            <a:pPr algn="ctr">
              <a:lnSpc>
                <a:spcPts val="4603"/>
              </a:lnSpc>
            </a:pPr>
          </a:p>
          <a:p>
            <a:pPr algn="ctr">
              <a:lnSpc>
                <a:spcPts val="4603"/>
              </a:lnSpc>
            </a:pPr>
            <a:r>
              <a:rPr lang="en-US" sz="328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Frontend: HTML, CSS, JavaScript, React</a:t>
            </a:r>
          </a:p>
          <a:p>
            <a:pPr algn="ctr">
              <a:lnSpc>
                <a:spcPts val="4603"/>
              </a:lnSpc>
            </a:pPr>
          </a:p>
          <a:p>
            <a:pPr algn="ctr">
              <a:lnSpc>
                <a:spcPts val="4603"/>
              </a:lnSpc>
            </a:pPr>
            <a:r>
              <a:rPr lang="en-US" sz="328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Backend (if included): Node.js, Express.js</a:t>
            </a:r>
          </a:p>
          <a:p>
            <a:pPr algn="ctr">
              <a:lnSpc>
                <a:spcPts val="4603"/>
              </a:lnSpc>
            </a:pPr>
          </a:p>
          <a:p>
            <a:pPr algn="ctr">
              <a:lnSpc>
                <a:spcPts val="4603"/>
              </a:lnSpc>
            </a:pPr>
            <a:r>
              <a:rPr lang="en-US" sz="328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Database (if included): MongoDB / MySQL</a:t>
            </a:r>
          </a:p>
          <a:p>
            <a:pPr algn="ctr">
              <a:lnSpc>
                <a:spcPts val="4603"/>
              </a:lnSpc>
            </a:pPr>
          </a:p>
          <a:p>
            <a:pPr algn="ctr">
              <a:lnSpc>
                <a:spcPts val="4603"/>
              </a:lnSpc>
            </a:pPr>
            <a:r>
              <a:rPr lang="en-US" sz="328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Version Control: Git &amp; GitHub</a:t>
            </a:r>
          </a:p>
          <a:p>
            <a:pPr algn="ctr">
              <a:lnSpc>
                <a:spcPts val="4603"/>
              </a:lnSpc>
            </a:pPr>
          </a:p>
          <a:p>
            <a:pPr algn="ctr">
              <a:lnSpc>
                <a:spcPts val="4603"/>
              </a:lnSpc>
            </a:pPr>
          </a:p>
          <a:p>
            <a:pPr algn="ctr">
              <a:lnSpc>
                <a:spcPts val="4603"/>
              </a:lnSpc>
            </a:pPr>
            <a:r>
              <a:rPr lang="en-US" sz="328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Design Tools: Figma / Canva for layout planning</a:t>
            </a:r>
          </a:p>
          <a:p>
            <a:pPr algn="ctr">
              <a:lnSpc>
                <a:spcPts val="4603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259564" y="647188"/>
            <a:ext cx="12339634" cy="8705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12"/>
              </a:lnSpc>
            </a:pPr>
            <a:r>
              <a:rPr lang="en-US" sz="350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Features and Functionality</a:t>
            </a:r>
          </a:p>
          <a:p>
            <a:pPr algn="ctr">
              <a:lnSpc>
                <a:spcPts val="4912"/>
              </a:lnSpc>
            </a:pPr>
          </a:p>
          <a:p>
            <a:pPr algn="ctr">
              <a:lnSpc>
                <a:spcPts val="4912"/>
              </a:lnSpc>
            </a:pPr>
            <a:r>
              <a:rPr lang="en-US" sz="350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Responsive design (works on mobile, tablet, and desktop)</a:t>
            </a:r>
          </a:p>
          <a:p>
            <a:pPr algn="ctr">
              <a:lnSpc>
                <a:spcPts val="4912"/>
              </a:lnSpc>
            </a:pPr>
          </a:p>
          <a:p>
            <a:pPr algn="ctr">
              <a:lnSpc>
                <a:spcPts val="4912"/>
              </a:lnSpc>
            </a:pPr>
            <a:r>
              <a:rPr lang="en-US" sz="350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Interactive navigation bar</a:t>
            </a:r>
          </a:p>
          <a:p>
            <a:pPr algn="ctr">
              <a:lnSpc>
                <a:spcPts val="4912"/>
              </a:lnSpc>
            </a:pPr>
          </a:p>
          <a:p>
            <a:pPr algn="ctr">
              <a:lnSpc>
                <a:spcPts val="4912"/>
              </a:lnSpc>
            </a:pPr>
            <a:r>
              <a:rPr lang="en-US" sz="350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Contact form with email integration</a:t>
            </a:r>
          </a:p>
          <a:p>
            <a:pPr algn="ctr">
              <a:lnSpc>
                <a:spcPts val="4912"/>
              </a:lnSpc>
            </a:pPr>
          </a:p>
          <a:p>
            <a:pPr algn="ctr">
              <a:lnSpc>
                <a:spcPts val="4912"/>
              </a:lnSpc>
            </a:pPr>
            <a:r>
              <a:rPr lang="en-US" sz="350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showcase with links to GitHub/Live Demo</a:t>
            </a:r>
          </a:p>
          <a:p>
            <a:pPr algn="ctr">
              <a:lnSpc>
                <a:spcPts val="4912"/>
              </a:lnSpc>
            </a:pPr>
          </a:p>
          <a:p>
            <a:pPr algn="ctr">
              <a:lnSpc>
                <a:spcPts val="4912"/>
              </a:lnSpc>
            </a:pPr>
            <a:r>
              <a:rPr lang="en-US" sz="350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Dark mode toggle (optional)</a:t>
            </a:r>
          </a:p>
          <a:p>
            <a:pPr algn="ctr">
              <a:lnSpc>
                <a:spcPts val="4912"/>
              </a:lnSpc>
            </a:pPr>
          </a:p>
          <a:p>
            <a:pPr algn="ctr">
              <a:lnSpc>
                <a:spcPts val="4912"/>
              </a:lnSpc>
            </a:pPr>
            <a:r>
              <a:rPr lang="en-US" sz="350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Easy content update through code or CMS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2098690" y="942975"/>
            <a:ext cx="14090621" cy="9238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9"/>
              </a:lnSpc>
            </a:pPr>
            <a:r>
              <a:rPr lang="en-US" sz="400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Results and Screenshots</a:t>
            </a:r>
          </a:p>
          <a:p>
            <a:pPr algn="ctr">
              <a:lnSpc>
                <a:spcPts val="5609"/>
              </a:lnSpc>
            </a:pPr>
          </a:p>
          <a:p>
            <a:pPr algn="ctr">
              <a:lnSpc>
                <a:spcPts val="5609"/>
              </a:lnSpc>
            </a:pPr>
            <a:r>
              <a:rPr lang="en-US" sz="400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developed portfolio successfully displays all required information in a structured manner. Screenshots of the working website demonstrate:</a:t>
            </a:r>
          </a:p>
          <a:p>
            <a:pPr algn="ctr">
              <a:lnSpc>
                <a:spcPts val="5609"/>
              </a:lnSpc>
            </a:pPr>
          </a:p>
          <a:p>
            <a:pPr algn="ctr">
              <a:lnSpc>
                <a:spcPts val="5609"/>
              </a:lnSpc>
            </a:pPr>
            <a:r>
              <a:rPr lang="en-US" sz="400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Responsive UI on multiple devices</a:t>
            </a:r>
          </a:p>
          <a:p>
            <a:pPr algn="ctr">
              <a:lnSpc>
                <a:spcPts val="5609"/>
              </a:lnSpc>
            </a:pPr>
          </a:p>
          <a:p>
            <a:pPr algn="ctr">
              <a:lnSpc>
                <a:spcPts val="5609"/>
              </a:lnSpc>
            </a:pPr>
            <a:r>
              <a:rPr lang="en-US" sz="400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Smooth navigation between sections</a:t>
            </a:r>
          </a:p>
          <a:p>
            <a:pPr algn="ctr">
              <a:lnSpc>
                <a:spcPts val="5609"/>
              </a:lnSpc>
            </a:pPr>
          </a:p>
          <a:p>
            <a:pPr algn="ctr">
              <a:lnSpc>
                <a:spcPts val="5609"/>
              </a:lnSpc>
            </a:pPr>
            <a:r>
              <a:rPr lang="en-US" sz="400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Clear presentation of skills and projects</a:t>
            </a:r>
          </a:p>
          <a:p>
            <a:pPr algn="ctr">
              <a:lnSpc>
                <a:spcPts val="5609"/>
              </a:lnSpc>
            </a:pPr>
          </a:p>
          <a:p>
            <a:pPr algn="ctr">
              <a:lnSpc>
                <a:spcPts val="560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DAGyjLE_vtY</dc:identifier>
  <dcterms:modified xsi:type="dcterms:W3CDTF">2011-08-01T06:04:30Z</dcterms:modified>
  <cp:revision>1</cp:revision>
  <dc:title>DIGITAL PORTFOLIO</dc:title>
</cp:coreProperties>
</file>