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8" r:id="rId1"/>
  </p:sldMasterIdLst>
  <p:notesMasterIdLst>
    <p:notesMasterId r:id="rId2"/>
  </p:notesMasterIdLst>
  <p:sldIdLst>
    <p:sldId id="334" r:id="rId3"/>
    <p:sldId id="335" r:id="rId4"/>
    <p:sldId id="336" r:id="rId5"/>
    <p:sldId id="337" r:id="rId6"/>
    <p:sldId id="338" r:id="rId7"/>
    <p:sldId id="339" r:id="rId8"/>
    <p:sldId id="340" r:id="rId9"/>
    <p:sldId id="341" r:id="rId10"/>
    <p:sldId id="342" r:id="rId11"/>
    <p:sldId id="343" r:id="rId12"/>
    <p:sldId id="344"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39" name="Slide Image Placeholder 1"/>
          <p:cNvSpPr>
            <a:spLocks noChangeAspect="1" noRot="1" noGrp="1"/>
          </p:cNvSpPr>
          <p:nvPr>
            <p:ph type="sldImg"/>
          </p:nvPr>
        </p:nvSpPr>
        <p:spPr/>
      </p:sp>
      <p:sp>
        <p:nvSpPr>
          <p:cNvPr id="1048640" name="Notes Placeholder 2"/>
          <p:cNvSpPr>
            <a:spLocks noGrp="1"/>
          </p:cNvSpPr>
          <p:nvPr>
            <p:ph type="body" idx="1"/>
          </p:nvPr>
        </p:nvSpPr>
        <p:spPr/>
        <p:txBody>
          <a:bodyPr/>
          <a:p>
            <a:endParaRPr dirty="0" lang="en-IN"/>
          </a:p>
        </p:txBody>
      </p:sp>
      <p:sp>
        <p:nvSpPr>
          <p:cNvPr id="104864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6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1"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2"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3"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76299" y="990600"/>
            <a:ext cx="1743075" cy="1333500"/>
            <a:chOff x="742950" y="1104900"/>
            <a:chExt cx="1743075" cy="1333500"/>
          </a:xfrm>
        </p:grpSpPr>
        <p:sp>
          <p:nvSpPr>
            <p:cNvPr id="104863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6"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60"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8" name="TextBox 13"/>
          <p:cNvSpPr txBox="1"/>
          <p:nvPr/>
        </p:nvSpPr>
        <p:spPr>
          <a:xfrm>
            <a:off x="1790700" y="3359785"/>
            <a:ext cx="8610600" cy="2225039"/>
          </a:xfrm>
          <a:prstGeom prst="rect"/>
          <a:noFill/>
        </p:spPr>
        <p:txBody>
          <a:bodyPr anchor="t" bIns="45720" lIns="91440" rIns="91440" rtlCol="0" tIns="45720" wrap="square">
            <a:spAutoFit/>
          </a:bodyPr>
          <a:p>
            <a:r>
              <a:rPr dirty="0" sz="2400" lang="en-US"/>
              <a:t>STUDENT NAME: </a:t>
            </a:r>
            <a:r>
              <a:rPr altLang="en-GB" dirty="0" sz="2400" lang="en-US"/>
              <a:t>Swathi.</a:t>
            </a:r>
            <a:r>
              <a:rPr altLang="en-GB" dirty="0" sz="2400" lang="en-US"/>
              <a:t>k</a:t>
            </a:r>
            <a:endParaRPr altLang="en-US" lang="zh-CN"/>
          </a:p>
          <a:p>
            <a:r>
              <a:rPr dirty="0" sz="2400" lang="en-US"/>
              <a:t>REGISTER NO AND NMID: </a:t>
            </a:r>
            <a:r>
              <a:rPr altLang="en-GB" dirty="0" sz="2400" lang="en-US"/>
              <a:t>2</a:t>
            </a:r>
            <a:r>
              <a:rPr altLang="en-GB" dirty="0" sz="2400" lang="en-US"/>
              <a:t>4</a:t>
            </a:r>
            <a:r>
              <a:rPr altLang="en-GB" dirty="0" sz="2400" lang="en-US"/>
              <a:t>7</a:t>
            </a:r>
            <a:r>
              <a:rPr altLang="en-GB" dirty="0" sz="2400" lang="en-US"/>
              <a:t>2</a:t>
            </a:r>
            <a:r>
              <a:rPr altLang="en-GB" dirty="0" sz="2400" lang="en-US"/>
              <a:t>4</a:t>
            </a:r>
            <a:r>
              <a:rPr altLang="en-GB" dirty="0" sz="2400" lang="en-US"/>
              <a:t>u</a:t>
            </a:r>
            <a:r>
              <a:rPr altLang="en-GB" dirty="0" sz="2400" lang="en-US"/>
              <a:t>0</a:t>
            </a:r>
            <a:r>
              <a:rPr altLang="en-GB" dirty="0" sz="2400" lang="en-US"/>
              <a:t>9</a:t>
            </a:r>
            <a:r>
              <a:rPr altLang="en-GB" dirty="0" sz="2400" lang="en-US"/>
              <a:t>0</a:t>
            </a:r>
            <a:r>
              <a:rPr altLang="en-GB" dirty="0" sz="2400" lang="en-US"/>
              <a:t>3</a:t>
            </a:r>
            <a:r>
              <a:rPr altLang="en-GB" dirty="0" sz="2400" lang="en-US"/>
              <a:t>8</a:t>
            </a:r>
            <a:endParaRPr dirty="0" sz="2400" lang="en-US">
              <a:cs typeface="Calibri"/>
            </a:endParaRPr>
          </a:p>
          <a:p>
            <a:r>
              <a:rPr dirty="0" sz="2400" lang="en-US"/>
              <a:t>DEPARTMENT: </a:t>
            </a:r>
            <a:r>
              <a:rPr altLang="en-GB" dirty="0" sz="2400" lang="en-US"/>
              <a:t>B</a:t>
            </a:r>
            <a:r>
              <a:rPr altLang="en-GB" dirty="0" sz="2400" lang="en-US"/>
              <a:t>C</a:t>
            </a:r>
            <a:r>
              <a:rPr altLang="en-GB" dirty="0" sz="2400" lang="en-US"/>
              <a:t>A</a:t>
            </a:r>
            <a:endParaRPr altLang="en-US" lang="zh-CN"/>
          </a:p>
          <a:p>
            <a:r>
              <a:rPr dirty="0" sz="2400" lang="en-US"/>
              <a:t>COLLEGE: COLLEGE/ UNIVERSITY</a:t>
            </a:r>
            <a:r>
              <a:rPr altLang="en-GB" dirty="0" sz="2400" lang="en-US"/>
              <a:t> </a:t>
            </a:r>
            <a:r>
              <a:rPr altLang="en-GB" dirty="0" sz="2400" lang="en-US"/>
              <a:t>c</a:t>
            </a:r>
            <a:r>
              <a:rPr altLang="en-GB" dirty="0" sz="2400" lang="en-US"/>
              <a:t>h</a:t>
            </a:r>
            <a:r>
              <a:rPr altLang="en-GB" dirty="0" sz="2400" lang="en-US"/>
              <a:t>e</a:t>
            </a:r>
            <a:r>
              <a:rPr altLang="en-GB" dirty="0" sz="2400" lang="en-US"/>
              <a:t>z</a:t>
            </a:r>
            <a:r>
              <a:rPr altLang="en-GB" dirty="0" sz="2400" lang="en-US"/>
              <a:t>h</a:t>
            </a:r>
            <a:r>
              <a:rPr altLang="en-GB" dirty="0" sz="2400" lang="en-US"/>
              <a:t>ian </a:t>
            </a:r>
            <a:r>
              <a:rPr altLang="en-GB" dirty="0" sz="2400" lang="en-US"/>
              <a:t>arts </a:t>
            </a:r>
            <a:r>
              <a:rPr altLang="en-GB" dirty="0" sz="2400" lang="en-US"/>
              <a:t>and </a:t>
            </a:r>
            <a:r>
              <a:rPr altLang="en-GB" dirty="0" sz="2400" lang="en-US"/>
              <a:t>science </a:t>
            </a:r>
            <a:r>
              <a:rPr altLang="en-GB" dirty="0" sz="2400" lang="en-US"/>
              <a:t>f</a:t>
            </a:r>
            <a:r>
              <a:rPr altLang="en-GB" dirty="0" sz="2400" lang="en-US"/>
              <a:t>o</a:t>
            </a:r>
            <a:r>
              <a:rPr altLang="en-GB" dirty="0" sz="2400" lang="en-US"/>
              <a:t>r</a:t>
            </a:r>
            <a:r>
              <a:rPr altLang="en-GB" dirty="0" sz="2400" lang="en-US"/>
              <a:t> </a:t>
            </a:r>
            <a:r>
              <a:rPr altLang="en-GB" dirty="0" sz="2400" lang="en-US"/>
              <a:t>women </a:t>
            </a:r>
            <a:r>
              <a:rPr altLang="en-GB" dirty="0" sz="2400" lang="en-US"/>
              <a:t>thiruvalluvar </a:t>
            </a:r>
            <a:r>
              <a:rPr altLang="en-GB" dirty="0" sz="2400" lang="en-US"/>
              <a:t>university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1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1" name=""/>
          <p:cNvSpPr txBox="1"/>
          <p:nvPr/>
        </p:nvSpPr>
        <p:spPr>
          <a:xfrm>
            <a:off x="2438400" y="1318259"/>
            <a:ext cx="7090703" cy="4282440"/>
          </a:xfrm>
          <a:prstGeom prst="rect"/>
        </p:spPr>
        <p:txBody>
          <a:bodyPr rtlCol="0" wrap="square">
            <a:spAutoFit/>
          </a:bodyPr>
          <a:p>
            <a:r>
              <a:rPr sz="2800" lang="en-GB">
                <a:solidFill>
                  <a:srgbClr val="000000"/>
                </a:solidFill>
              </a:rPr>
              <a:t>1. Successfully deployed a live responsive portfolio website.
2. Screenshots of homepage, projects section, and contact form.
3. Portfolio accessible on desktop and mobile devices.</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2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2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2" name=""/>
          <p:cNvSpPr txBox="1"/>
          <p:nvPr/>
        </p:nvSpPr>
        <p:spPr>
          <a:xfrm>
            <a:off x="194259" y="1137572"/>
            <a:ext cx="9137882" cy="4282440"/>
          </a:xfrm>
          <a:prstGeom prst="rect"/>
        </p:spPr>
        <p:txBody>
          <a:bodyPr rtlCol="0" wrap="square">
            <a:spAutoFit/>
          </a:bodyPr>
          <a:p>
            <a:r>
              <a:rPr sz="2800" lang="en-GB">
                <a:solidFill>
                  <a:srgbClr val="000000"/>
                </a:solidFill>
              </a:rPr>
              <a:t>1. The digital portfolio provides a professional platform for showcasing skills.
2. It solves the problem of traditional portfolios by enabling easy access and updates.
3. The project demonstrates both technical and creative abilities.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2" name="object 2"/>
          <p:cNvSpPr/>
          <p:nvPr/>
        </p:nvSpPr>
        <p:spPr>
          <a:xfrm rot="21600000">
            <a:off x="914399" y="1468436"/>
            <a:ext cx="12192000" cy="3196671"/>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altLang="en-GB" dirty="0" lang="en-US">
                <a:latin typeface="Times New Roman" panose="02020603050405020304" pitchFamily="18" charset="0"/>
                <a:cs typeface="Times New Roman" panose="02020603050405020304" pitchFamily="18" charset="0"/>
              </a:rPr>
              <a:t>"</a:t>
            </a:r>
            <a:r>
              <a:rPr altLang="en-GB" dirty="0" lang="en-US">
                <a:latin typeface="Times New Roman" panose="02020603050405020304" pitchFamily="18" charset="0"/>
                <a:cs typeface="Times New Roman" panose="02020603050405020304" pitchFamily="18" charset="0"/>
              </a:rPr>
              <a:t>E</a:t>
            </a:r>
            <a:r>
              <a:rPr altLang="en-GB" dirty="0" lang="en-US">
                <a:latin typeface="Times New Roman" panose="02020603050405020304" pitchFamily="18" charset="0"/>
                <a:cs typeface="Times New Roman" panose="02020603050405020304" pitchFamily="18" charset="0"/>
              </a:rPr>
              <a:t>_</a:t>
            </a:r>
            <a:r>
              <a:rPr altLang="en-GB" dirty="0" lang="en-US">
                <a:latin typeface="Times New Roman" panose="02020603050405020304" pitchFamily="18" charset="0"/>
                <a:cs typeface="Times New Roman" panose="02020603050405020304" pitchFamily="18" charset="0"/>
              </a:rPr>
              <a:t>p</a:t>
            </a:r>
            <a:r>
              <a:rPr altLang="en-GB" dirty="0" lang="en-US">
                <a:latin typeface="Times New Roman" panose="02020603050405020304" pitchFamily="18" charset="0"/>
                <a:cs typeface="Times New Roman" panose="02020603050405020304" pitchFamily="18" charset="0"/>
              </a:rPr>
              <a:t>o</a:t>
            </a:r>
            <a:r>
              <a:rPr altLang="en-GB" dirty="0" lang="en-US">
                <a:latin typeface="Times New Roman" panose="02020603050405020304" pitchFamily="18" charset="0"/>
                <a:cs typeface="Times New Roman" panose="02020603050405020304" pitchFamily="18" charset="0"/>
              </a:rPr>
              <a:t>r</a:t>
            </a:r>
            <a:r>
              <a:rPr altLang="en-GB" dirty="0" lang="en-US">
                <a:latin typeface="Times New Roman" panose="02020603050405020304" pitchFamily="18" charset="0"/>
                <a:cs typeface="Times New Roman" panose="02020603050405020304" pitchFamily="18" charset="0"/>
              </a:rPr>
              <a:t>t</a:t>
            </a:r>
            <a:r>
              <a:rPr altLang="en-GB" dirty="0" lang="en-US">
                <a:latin typeface="Times New Roman" panose="02020603050405020304" pitchFamily="18" charset="0"/>
                <a:cs typeface="Times New Roman" panose="02020603050405020304" pitchFamily="18" charset="0"/>
              </a:rPr>
              <a:t>f</a:t>
            </a:r>
            <a:r>
              <a:rPr altLang="en-GB" dirty="0" lang="en-US">
                <a:latin typeface="Times New Roman" panose="02020603050405020304" pitchFamily="18" charset="0"/>
                <a:cs typeface="Times New Roman" panose="02020603050405020304" pitchFamily="18" charset="0"/>
              </a:rPr>
              <a:t>o</a:t>
            </a:r>
            <a:r>
              <a:rPr altLang="en-GB" dirty="0" lang="en-US">
                <a:latin typeface="Times New Roman" panose="02020603050405020304" pitchFamily="18" charset="0"/>
                <a:cs typeface="Times New Roman" panose="02020603050405020304" pitchFamily="18" charset="0"/>
              </a:rPr>
              <a:t>l</a:t>
            </a:r>
            <a:r>
              <a:rPr altLang="en-GB" dirty="0" lang="en-US">
                <a:latin typeface="Times New Roman" panose="02020603050405020304" pitchFamily="18" charset="0"/>
                <a:cs typeface="Times New Roman" panose="02020603050405020304" pitchFamily="18" charset="0"/>
              </a:rPr>
              <a:t>i</a:t>
            </a:r>
            <a:r>
              <a:rPr altLang="en-GB" dirty="0" lang="en-US">
                <a:latin typeface="Times New Roman" panose="02020603050405020304" pitchFamily="18" charset="0"/>
                <a:cs typeface="Times New Roman" panose="02020603050405020304" pitchFamily="18" charset="0"/>
              </a:rPr>
              <a:t>o</a:t>
            </a:r>
            <a:r>
              <a:rPr altLang="en-GB" dirty="0" lang="en-US">
                <a:latin typeface="Times New Roman" panose="02020603050405020304" pitchFamily="18" charset="0"/>
                <a:cs typeface="Times New Roman" panose="02020603050405020304" pitchFamily="18" charset="0"/>
              </a:rPr>
              <a:t>:</a:t>
            </a:r>
            <a:r>
              <a:rPr altLang="en-GB" dirty="0" lang="en-US">
                <a:latin typeface="Times New Roman" panose="02020603050405020304" pitchFamily="18" charset="0"/>
                <a:cs typeface="Times New Roman" panose="02020603050405020304" pitchFamily="18" charset="0"/>
              </a:rPr>
              <a:t>A</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d</a:t>
            </a:r>
            <a:r>
              <a:rPr altLang="en-GB" dirty="0" lang="en-US">
                <a:latin typeface="Times New Roman" panose="02020603050405020304" pitchFamily="18" charset="0"/>
                <a:cs typeface="Times New Roman" panose="02020603050405020304" pitchFamily="18" charset="0"/>
              </a:rPr>
              <a:t>i</a:t>
            </a:r>
            <a:r>
              <a:rPr altLang="en-GB" dirty="0" lang="en-US">
                <a:latin typeface="Times New Roman" panose="02020603050405020304" pitchFamily="18" charset="0"/>
                <a:cs typeface="Times New Roman" panose="02020603050405020304" pitchFamily="18" charset="0"/>
              </a:rPr>
              <a:t>g</a:t>
            </a:r>
            <a:r>
              <a:rPr altLang="en-GB" dirty="0" lang="en-US">
                <a:latin typeface="Times New Roman" panose="02020603050405020304" pitchFamily="18" charset="0"/>
                <a:cs typeface="Times New Roman" panose="02020603050405020304" pitchFamily="18" charset="0"/>
              </a:rPr>
              <a:t>i</a:t>
            </a:r>
            <a:r>
              <a:rPr altLang="en-GB" dirty="0" lang="en-US">
                <a:latin typeface="Times New Roman" panose="02020603050405020304" pitchFamily="18" charset="0"/>
                <a:cs typeface="Times New Roman" panose="02020603050405020304" pitchFamily="18" charset="0"/>
              </a:rPr>
              <a:t>t</a:t>
            </a:r>
            <a:r>
              <a:rPr altLang="en-GB" dirty="0" lang="en-US">
                <a:latin typeface="Times New Roman" panose="02020603050405020304" pitchFamily="18" charset="0"/>
                <a:cs typeface="Times New Roman" panose="02020603050405020304" pitchFamily="18" charset="0"/>
              </a:rPr>
              <a:t>a</a:t>
            </a:r>
            <a:r>
              <a:rPr altLang="en-GB" dirty="0" lang="en-US">
                <a:latin typeface="Times New Roman" panose="02020603050405020304" pitchFamily="18" charset="0"/>
                <a:cs typeface="Times New Roman" panose="02020603050405020304" pitchFamily="18" charset="0"/>
              </a:rPr>
              <a:t>l</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s</a:t>
            </a:r>
            <a:r>
              <a:rPr altLang="en-GB" dirty="0" lang="en-US">
                <a:latin typeface="Times New Roman" panose="02020603050405020304" pitchFamily="18" charset="0"/>
                <a:cs typeface="Times New Roman" panose="02020603050405020304" pitchFamily="18" charset="0"/>
              </a:rPr>
              <a:t>h</a:t>
            </a:r>
            <a:r>
              <a:rPr altLang="en-GB" dirty="0" lang="en-US">
                <a:latin typeface="Times New Roman" panose="02020603050405020304" pitchFamily="18" charset="0"/>
                <a:cs typeface="Times New Roman" panose="02020603050405020304" pitchFamily="18" charset="0"/>
              </a:rPr>
              <a:t>o</a:t>
            </a:r>
            <a:r>
              <a:rPr altLang="en-GB" dirty="0" lang="en-US">
                <a:latin typeface="Times New Roman" panose="02020603050405020304" pitchFamily="18" charset="0"/>
                <a:cs typeface="Times New Roman" panose="02020603050405020304" pitchFamily="18" charset="0"/>
              </a:rPr>
              <a:t>w</a:t>
            </a:r>
            <a:r>
              <a:rPr altLang="en-GB" dirty="0" lang="en-US">
                <a:latin typeface="Times New Roman" panose="02020603050405020304" pitchFamily="18" charset="0"/>
                <a:cs typeface="Times New Roman" panose="02020603050405020304" pitchFamily="18" charset="0"/>
              </a:rPr>
              <a:t>c</a:t>
            </a:r>
            <a:r>
              <a:rPr altLang="en-GB" dirty="0" lang="en-US">
                <a:latin typeface="Times New Roman" panose="02020603050405020304" pitchFamily="18" charset="0"/>
                <a:cs typeface="Times New Roman" panose="02020603050405020304" pitchFamily="18" charset="0"/>
              </a:rPr>
              <a:t>a</a:t>
            </a:r>
            <a:r>
              <a:rPr altLang="en-GB" dirty="0" lang="en-US">
                <a:latin typeface="Times New Roman" panose="02020603050405020304" pitchFamily="18" charset="0"/>
                <a:cs typeface="Times New Roman" panose="02020603050405020304" pitchFamily="18" charset="0"/>
              </a:rPr>
              <a:t>se </a:t>
            </a:r>
            <a:r>
              <a:rPr altLang="en-GB" dirty="0" lang="en-US">
                <a:latin typeface="Times New Roman" panose="02020603050405020304" pitchFamily="18" charset="0"/>
                <a:cs typeface="Times New Roman" panose="02020603050405020304" pitchFamily="18" charset="0"/>
              </a:rPr>
              <a:t>o</a:t>
            </a:r>
            <a:r>
              <a:rPr altLang="en-GB" dirty="0" lang="en-US">
                <a:latin typeface="Times New Roman" panose="02020603050405020304" pitchFamily="18" charset="0"/>
                <a:cs typeface="Times New Roman" panose="02020603050405020304" pitchFamily="18" charset="0"/>
              </a:rPr>
              <a:t>f</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skills </a:t>
            </a:r>
            <a:r>
              <a:rPr altLang="en-GB" dirty="0" lang="en-US">
                <a:latin typeface="Times New Roman" panose="02020603050405020304" pitchFamily="18" charset="0"/>
                <a:cs typeface="Times New Roman" panose="02020603050405020304" pitchFamily="18" charset="0"/>
              </a:rPr>
              <a:t>&amp;</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A</a:t>
            </a:r>
            <a:r>
              <a:rPr altLang="en-GB" dirty="0" lang="en-US">
                <a:latin typeface="Times New Roman" panose="02020603050405020304" pitchFamily="18" charset="0"/>
                <a:cs typeface="Times New Roman" panose="02020603050405020304" pitchFamily="18" charset="0"/>
              </a:rPr>
              <a:t>c</a:t>
            </a:r>
            <a:r>
              <a:rPr altLang="en-GB" dirty="0" lang="en-US">
                <a:latin typeface="Times New Roman" panose="02020603050405020304" pitchFamily="18" charset="0"/>
                <a:cs typeface="Times New Roman" panose="02020603050405020304" pitchFamily="18" charset="0"/>
              </a:rPr>
              <a:t>h</a:t>
            </a:r>
            <a:r>
              <a:rPr altLang="en-GB" dirty="0" lang="en-US">
                <a:latin typeface="Times New Roman" panose="02020603050405020304" pitchFamily="18" charset="0"/>
                <a:cs typeface="Times New Roman" panose="02020603050405020304" pitchFamily="18" charset="0"/>
              </a:rPr>
              <a:t>i</a:t>
            </a:r>
            <a:r>
              <a:rPr altLang="en-GB" dirty="0" lang="en-US">
                <a:latin typeface="Times New Roman" panose="02020603050405020304" pitchFamily="18" charset="0"/>
                <a:cs typeface="Times New Roman" panose="02020603050405020304" pitchFamily="18" charset="0"/>
              </a:rPr>
              <a:t>e</a:t>
            </a:r>
            <a:r>
              <a:rPr altLang="en-GB" dirty="0" lang="en-US">
                <a:latin typeface="Times New Roman" panose="02020603050405020304" pitchFamily="18" charset="0"/>
                <a:cs typeface="Times New Roman" panose="02020603050405020304" pitchFamily="18" charset="0"/>
              </a:rPr>
              <a:t>v</a:t>
            </a:r>
            <a:r>
              <a:rPr altLang="en-GB" dirty="0" lang="en-US">
                <a:latin typeface="Times New Roman" panose="02020603050405020304" pitchFamily="18" charset="0"/>
                <a:cs typeface="Times New Roman" panose="02020603050405020304" pitchFamily="18" charset="0"/>
              </a:rPr>
              <a:t>e</a:t>
            </a:r>
            <a:r>
              <a:rPr altLang="en-GB" dirty="0" lang="en-US">
                <a:latin typeface="Times New Roman" panose="02020603050405020304" pitchFamily="18" charset="0"/>
                <a:cs typeface="Times New Roman" panose="02020603050405020304" pitchFamily="18" charset="0"/>
              </a:rPr>
              <a:t>ment </a:t>
            </a:r>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49" y="0"/>
            <a:ext cx="4752975" cy="6863080"/>
            <a:chOff x="7443849" y="0"/>
            <a:chExt cx="4752975" cy="6863080"/>
          </a:xfrm>
        </p:grpSpPr>
        <p:sp>
          <p:nvSpPr>
            <p:cNvPr id="104864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5" name="object 18"/>
          <p:cNvGrpSpPr/>
          <p:nvPr/>
        </p:nvGrpSpPr>
        <p:grpSpPr>
          <a:xfrm>
            <a:off x="466725" y="6410325"/>
            <a:ext cx="3705225" cy="295275"/>
            <a:chOff x="466725" y="6410325"/>
            <a:chExt cx="3705225" cy="295275"/>
          </a:xfrm>
        </p:grpSpPr>
        <p:pic>
          <p:nvPicPr>
            <p:cNvPr id="2097161"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2"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5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3849" y="0"/>
            <a:ext cx="4752975" cy="6863080"/>
            <a:chOff x="7443849" y="0"/>
            <a:chExt cx="4752975" cy="6863080"/>
          </a:xfrm>
        </p:grpSpPr>
        <p:sp>
          <p:nvSpPr>
            <p:cNvPr id="104865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7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3"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8" name="object 18"/>
          <p:cNvGrpSpPr/>
          <p:nvPr/>
        </p:nvGrpSpPr>
        <p:grpSpPr>
          <a:xfrm>
            <a:off x="47625" y="3819523"/>
            <a:ext cx="4124325" cy="3009900"/>
            <a:chOff x="47625" y="3819523"/>
            <a:chExt cx="4124325" cy="3009900"/>
          </a:xfrm>
        </p:grpSpPr>
        <p:pic>
          <p:nvPicPr>
            <p:cNvPr id="2097164"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5"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4"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1475" y="2933700"/>
            <a:ext cx="2762250" cy="3257550"/>
            <a:chOff x="7991475" y="2933700"/>
            <a:chExt cx="2762250" cy="325755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0" name=""/>
          <p:cNvSpPr txBox="1"/>
          <p:nvPr/>
        </p:nvSpPr>
        <p:spPr>
          <a:xfrm>
            <a:off x="447418" y="1375410"/>
            <a:ext cx="8087842" cy="4701539"/>
          </a:xfrm>
          <a:prstGeom prst="rect"/>
        </p:spPr>
        <p:txBody>
          <a:bodyPr rtlCol="0" wrap="square">
            <a:spAutoFit/>
          </a:bodyPr>
          <a:p>
            <a:r>
              <a:rPr sz="2800" lang="en-GB">
                <a:solidFill>
                  <a:srgbClr val="000000"/>
                </a:solidFill>
              </a:rPr>
              <a:t>1. Traditional paper-based portfolios are difficult to update and share.
2. Employers and institutions prefer digital access to evaluate candidates quickly.
3. Lack of interactive and centralized platforms makes it hard to showcase diverse skills.
4.</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658225" y="2647950"/>
            <a:ext cx="3533775" cy="3810000"/>
            <a:chOff x="8658225" y="2647950"/>
            <a:chExt cx="3533775" cy="3810000"/>
          </a:xfrm>
        </p:grpSpPr>
        <p:sp>
          <p:nvSpPr>
            <p:cNvPr id="104862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2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2" name=""/>
          <p:cNvSpPr txBox="1"/>
          <p:nvPr/>
        </p:nvSpPr>
        <p:spPr>
          <a:xfrm>
            <a:off x="676274" y="1857374"/>
            <a:ext cx="7695989" cy="5539740"/>
          </a:xfrm>
          <a:prstGeom prst="rect"/>
        </p:spPr>
        <p:txBody>
          <a:bodyPr rtlCol="0" wrap="square">
            <a:spAutoFit/>
          </a:bodyPr>
          <a:p>
            <a:r>
              <a:rPr sz="2800" lang="en-GB">
                <a:solidFill>
                  <a:srgbClr val="000000"/>
                </a:solidFill>
              </a:rPr>
              <a:t>1. The project develops a personal digital portfolio to showcase academic, professional, and creative achievements.
2. It provides an organized and user-friendly interface for presenting information.
3. The portfolio highlights both technical skills and personal growth through an engaging design.
4.</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3" name=""/>
          <p:cNvSpPr txBox="1"/>
          <p:nvPr/>
        </p:nvSpPr>
        <p:spPr>
          <a:xfrm>
            <a:off x="1972494" y="1284922"/>
            <a:ext cx="7932481" cy="4282440"/>
          </a:xfrm>
          <a:prstGeom prst="rect"/>
        </p:spPr>
        <p:txBody>
          <a:bodyPr rtlCol="0" wrap="square">
            <a:spAutoFit/>
          </a:bodyPr>
          <a:p>
            <a:r>
              <a:rPr sz="2800" lang="en-GB">
                <a:solidFill>
                  <a:srgbClr val="000000"/>
                </a:solidFill>
              </a:rPr>
              <a:t>1. Students/Graduates – to showcase projects, skills, and resumes.
2. Recruiters/Employers – to evaluate candidates’ skills efficiently.
3. Educators/Peers – to assess academic performance and achievements.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pic>
        <p:nvPicPr>
          <p:cNvPr id="209715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0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4" name=""/>
          <p:cNvSpPr txBox="1"/>
          <p:nvPr/>
        </p:nvSpPr>
        <p:spPr>
          <a:xfrm rot="21521650">
            <a:off x="2619353" y="1261270"/>
            <a:ext cx="5064560" cy="5539740"/>
          </a:xfrm>
          <a:prstGeom prst="rect"/>
        </p:spPr>
        <p:txBody>
          <a:bodyPr rtlCol="0" wrap="square">
            <a:spAutoFit/>
          </a:bodyPr>
          <a:p>
            <a:r>
              <a:rPr sz="2800" lang="en-GB">
                <a:solidFill>
                  <a:srgbClr val="000000"/>
                </a:solidFill>
              </a:rPr>
              <a:t>1. Frontend: HTML5, CSS3, JavaScript, Bootstrap/Tailwind CSS.
2. Backend (optional): PHP, Node.js, or Firebase for contact forms.
3. Version Control: Git &amp; GitHub for hosting and collaboration.</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598"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59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a:off x="565150" y="982340"/>
            <a:ext cx="7471163" cy="4282440"/>
          </a:xfrm>
          <a:prstGeom prst="rect"/>
        </p:spPr>
        <p:txBody>
          <a:bodyPr rtlCol="0" wrap="square">
            <a:spAutoFit/>
          </a:bodyPr>
          <a:p>
            <a:r>
              <a:rPr sz="2800" lang="en-GB">
                <a:solidFill>
                  <a:srgbClr val="000000"/>
                </a:solidFill>
              </a:rPr>
              <a:t>1. Homepage – includes introduction, profile picture, and navigation menu.
2. Sections – About Me, Projects, Skills, Resume, and Contact.
3. Design Style – clean, responsive, and mobile-friendly interface.</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Title 1"/>
          <p:cNvSpPr>
            <a:spLocks noGrp="1"/>
          </p:cNvSpPr>
          <p:nvPr>
            <p:ph type="title"/>
          </p:nvPr>
        </p:nvSpPr>
        <p:spPr>
          <a:xfrm>
            <a:off x="755332" y="385444"/>
            <a:ext cx="10681335" cy="723901"/>
          </a:xfrm>
        </p:spPr>
        <p:txBody>
          <a:bodyPr/>
          <a:p>
            <a:r>
              <a:rPr dirty="0" lang="en-IN"/>
              <a:t>FEATURES AND FUNCTIONALITY</a:t>
            </a:r>
          </a:p>
        </p:txBody>
      </p:sp>
      <p:sp>
        <p:nvSpPr>
          <p:cNvPr id="1048709" name=""/>
          <p:cNvSpPr txBox="1"/>
          <p:nvPr/>
        </p:nvSpPr>
        <p:spPr>
          <a:xfrm>
            <a:off x="755332" y="1756683"/>
            <a:ext cx="8218263" cy="4282440"/>
          </a:xfrm>
          <a:prstGeom prst="rect"/>
        </p:spPr>
        <p:txBody>
          <a:bodyPr rtlCol="0" wrap="square">
            <a:spAutoFit/>
          </a:bodyPr>
          <a:p>
            <a:pPr indent="-457200" marL="457200">
              <a:buFont typeface="Arial"/>
              <a:buChar char="•"/>
            </a:pPr>
            <a:r>
              <a:rPr sz="2800" lang="en-GB">
                <a:solidFill>
                  <a:srgbClr val="000000"/>
                </a:solidFill>
              </a:rPr>
              <a:t>1. Interactive project gallery with descriptions and links.
2. Downloadable resume/CV option.
3. Contact form integrated with email notifications.
4.</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2025-09-03T09:04:06Z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afac9b4ee8b649ca9dddc7062d17bf90</vt:lpwstr>
  </property>
</Properties>
</file>