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Car Number Plate Detection using YOLOv8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Efficient and Accurate Detection for Traffic Surveillance</a:t>
            </a:r>
          </a:p>
          <a:p>
            <a:r>
              <a:rPr dirty="0"/>
              <a:t>Presented by: [</a:t>
            </a:r>
            <a:r>
              <a:rPr lang="en-IN" dirty="0"/>
              <a:t>K Swathi</a:t>
            </a:r>
            <a:r>
              <a:rPr dirty="0"/>
              <a:t>]</a:t>
            </a:r>
          </a:p>
          <a:p>
            <a:r>
              <a:rPr dirty="0"/>
              <a:t>Date: [Today's 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Improvements:</a:t>
            </a:r>
          </a:p>
          <a:p>
            <a:r>
              <a:t>- Integrating with other AI models for comprehensive traffic analysis.</a:t>
            </a:r>
          </a:p>
          <a:p>
            <a:r>
              <a:t>- Expanding to multi-language number plates.</a:t>
            </a:r>
          </a:p>
          <a:p>
            <a:r>
              <a:t>- Increasing robustness in diverse environmental conditions.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</a:t>
            </a:r>
          </a:p>
          <a:p>
            <a:r>
              <a:t>- Recap of the importance of number plate detection.</a:t>
            </a:r>
          </a:p>
          <a:p>
            <a:r>
              <a:t>- YOLOv8’s efficiency and accuracy in real-time applications.</a:t>
            </a:r>
          </a:p>
          <a:p>
            <a:r>
              <a:t>- Future potential and ongoing developments.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List:</a:t>
            </a:r>
          </a:p>
          <a:p>
            <a:r>
              <a:t>- Relevant research papers, articles, and datasets used in the presentation.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Overview:</a:t>
            </a:r>
          </a:p>
          <a:p>
            <a:r>
              <a:rPr dirty="0"/>
              <a:t>- </a:t>
            </a:r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The Number Plate Recognition system recognizes characters on license plate through the combination of various techniques and algorithms, including image pre-processing, object detection, character segmentation and recognition</a:t>
            </a:r>
            <a:r>
              <a:rPr dirty="0"/>
              <a:t>.</a:t>
            </a:r>
          </a:p>
          <a:p>
            <a:r>
              <a:rPr dirty="0"/>
              <a:t>- Importance in traffic management and law enforcement.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YOLOv8?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Explanation:</a:t>
            </a:r>
          </a:p>
          <a:p>
            <a:r>
              <a:rPr dirty="0"/>
              <a:t>- YOLO (You Only Look Once) is a state-of-the-art, real-time object detection system.</a:t>
            </a:r>
          </a:p>
          <a:p>
            <a:r>
              <a:rPr dirty="0"/>
              <a:t>- Version 8 improvements include higher accuracy and faster detection times.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YOLOv8 for Number Plate Detection?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Advantages:</a:t>
            </a:r>
          </a:p>
          <a:p>
            <a:r>
              <a:t>- High speed and accuracy.</a:t>
            </a:r>
          </a:p>
          <a:p>
            <a:r>
              <a:t>- Real-time processing capability.</a:t>
            </a:r>
          </a:p>
          <a:p>
            <a:r>
              <a:t>- Robust against various weather and lighting conditions.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Details:</a:t>
            </a:r>
          </a:p>
          <a:p>
            <a:r>
              <a:t>- Collection of annotated images containing cars with visible number plates.</a:t>
            </a:r>
          </a:p>
          <a:p>
            <a:r>
              <a:t>- Sources: Public datasets, CCTV footage, etc.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YOLOv8 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Steps:</a:t>
            </a:r>
          </a:p>
          <a:p>
            <a:r>
              <a:t>- Data pre-processing: Resizing, augmentation.</a:t>
            </a:r>
          </a:p>
          <a:p>
            <a:r>
              <a:t>- Training process: Using the YOLOv8 framework.</a:t>
            </a:r>
          </a:p>
          <a:p>
            <a:r>
              <a:t>- Hyperparameter tuning: Batch size, learning rate, etc.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Frameworks and Tools:</a:t>
            </a:r>
          </a:p>
          <a:p>
            <a:r>
              <a:t>- Python, OpenCV, PyTorch.</a:t>
            </a:r>
          </a:p>
          <a:p>
            <a:r>
              <a:t>- YOLOv8 model and its dependencies.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Detection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Steps:</a:t>
            </a:r>
          </a:p>
          <a:p>
            <a:r>
              <a:t>- Image acquisition from cameras.</a:t>
            </a:r>
          </a:p>
          <a:p>
            <a:r>
              <a:t>- Pre-processing: Image enhancement, noise reduction.</a:t>
            </a:r>
          </a:p>
          <a:p>
            <a:r>
              <a:t>- YOLOv8 detection: Bounding box generation.</a:t>
            </a:r>
          </a:p>
          <a:p>
            <a:r>
              <a:t>- Post-processing: Extracting number plate information.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Cases:</a:t>
            </a:r>
          </a:p>
          <a:p>
            <a:r>
              <a:t>- Traffic monitoring.</a:t>
            </a:r>
          </a:p>
          <a:p>
            <a:r>
              <a:t>- Automated toll collection.</a:t>
            </a:r>
          </a:p>
          <a:p>
            <a:r>
              <a:t>- Law enforcement and security.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346</Words>
  <Application>Microsoft Office PowerPoint</Application>
  <PresentationFormat>On-screen Show (4:3)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Google Sans</vt:lpstr>
      <vt:lpstr>Office Theme</vt:lpstr>
      <vt:lpstr>Car Number Plate Detection using YOLOv8</vt:lpstr>
      <vt:lpstr>Introduction</vt:lpstr>
      <vt:lpstr>What is YOLOv8?</vt:lpstr>
      <vt:lpstr>Why Use YOLOv8 for Number Plate Detection?</vt:lpstr>
      <vt:lpstr>Dataset Preparation</vt:lpstr>
      <vt:lpstr>YOLOv8 Model Training</vt:lpstr>
      <vt:lpstr>Implementation Details</vt:lpstr>
      <vt:lpstr>Detection Pipeline</vt:lpstr>
      <vt:lpstr>Applications</vt:lpstr>
      <vt:lpstr>Future Work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Swathi Konda</dc:creator>
  <cp:keywords/>
  <dc:description>generated using python-pptx</dc:description>
  <cp:lastModifiedBy>Swathi Konda</cp:lastModifiedBy>
  <cp:revision>2</cp:revision>
  <dcterms:created xsi:type="dcterms:W3CDTF">2013-01-27T09:14:16Z</dcterms:created>
  <dcterms:modified xsi:type="dcterms:W3CDTF">2024-06-09T12:54:01Z</dcterms:modified>
  <cp:category/>
</cp:coreProperties>
</file>