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Creating a Chatbot Using Multiple PDFs with LangChain and HuggingFace</a:t>
            </a:r>
          </a:p>
        </p:txBody>
      </p:sp>
      <p:sp>
        <p:nvSpPr>
          <p:cNvPr id="3" name="Subtitle 2"/>
          <p:cNvSpPr>
            <a:spLocks noGrp="1"/>
          </p:cNvSpPr>
          <p:nvPr>
            <p:ph type="subTitle" idx="1"/>
          </p:nvPr>
        </p:nvSpPr>
        <p:spPr/>
        <p:txBody>
          <a:bodyPr>
            <a:normAutofit fontScale="92500" lnSpcReduction="20000"/>
          </a:bodyPr>
          <a:lstStyle/>
          <a:p>
            <a:r>
              <a:rPr dirty="0"/>
              <a:t>Leveraging Advanced NLP for Intelligent Document Interaction</a:t>
            </a:r>
          </a:p>
          <a:p>
            <a:r>
              <a:rPr dirty="0"/>
              <a:t>Presented by: [</a:t>
            </a:r>
            <a:r>
              <a:rPr lang="en-IN" dirty="0"/>
              <a:t>K Swathi</a:t>
            </a:r>
            <a:r>
              <a:rPr dirty="0"/>
              <a:t>]</a:t>
            </a:r>
          </a:p>
          <a:p>
            <a:r>
              <a:rPr dirty="0"/>
              <a:t>Date: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Integrating HuggingFace Models</a:t>
            </a:r>
          </a:p>
        </p:txBody>
      </p:sp>
      <p:sp>
        <p:nvSpPr>
          <p:cNvPr id="3" name="Content Placeholder 2"/>
          <p:cNvSpPr>
            <a:spLocks noGrp="1"/>
          </p:cNvSpPr>
          <p:nvPr>
            <p:ph idx="1"/>
          </p:nvPr>
        </p:nvSpPr>
        <p:spPr/>
        <p:txBody>
          <a:bodyPr/>
          <a:lstStyle/>
          <a:p>
            <a:r>
              <a:t>Steps:</a:t>
            </a:r>
          </a:p>
          <a:p>
            <a:r>
              <a:t>- Selecting appropriate HuggingFace models.</a:t>
            </a:r>
          </a:p>
          <a:p>
            <a:r>
              <a:t>- Loading and using models within LangChain.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Building the Chatbot</a:t>
            </a:r>
          </a:p>
        </p:txBody>
      </p:sp>
      <p:sp>
        <p:nvSpPr>
          <p:cNvPr id="3" name="Content Placeholder 2"/>
          <p:cNvSpPr>
            <a:spLocks noGrp="1"/>
          </p:cNvSpPr>
          <p:nvPr>
            <p:ph idx="1"/>
          </p:nvPr>
        </p:nvSpPr>
        <p:spPr/>
        <p:txBody>
          <a:bodyPr/>
          <a:lstStyle/>
          <a:p>
            <a:r>
              <a:t>Steps:</a:t>
            </a:r>
          </a:p>
          <a:p>
            <a:r>
              <a:t>- Designing the chatbot architecture with LangChain modules.</a:t>
            </a:r>
          </a:p>
          <a:p>
            <a:r>
              <a:t>- Implementing conversation handling and response generation.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Summary:</a:t>
            </a:r>
          </a:p>
          <a:p>
            <a:r>
              <a:t>- Recap of the process to create a chatbot using LangChain and HuggingFace.</a:t>
            </a:r>
          </a:p>
          <a:p>
            <a:r>
              <a:t>- Emphasis on the benefits of using multiple PDFs for a rich knowledge base.</a:t>
            </a:r>
          </a:p>
          <a:p>
            <a:endParaRPr/>
          </a:p>
          <a:p>
            <a:r>
              <a:t>Future Work:</a:t>
            </a:r>
          </a:p>
          <a:p>
            <a:r>
              <a:t>- Potential improvements and future enhancements.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List:</a:t>
            </a:r>
          </a:p>
          <a:p>
            <a:r>
              <a:t>- Relevant research papers, articles, and resources used in the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fontScale="77500" lnSpcReduction="20000"/>
          </a:bodyPr>
          <a:lstStyle/>
          <a:p>
            <a:r>
              <a:rPr dirty="0"/>
              <a:t>Overview:</a:t>
            </a:r>
          </a:p>
          <a:p>
            <a:r>
              <a:rPr dirty="0"/>
              <a:t>- </a:t>
            </a:r>
            <a:r>
              <a:rPr lang="en-US" b="0" i="0" dirty="0">
                <a:solidFill>
                  <a:srgbClr val="040C28"/>
                </a:solidFill>
                <a:effectLst/>
                <a:latin typeface="Google Sans"/>
              </a:rPr>
              <a:t>A chatbot is a computer program that simulates human conversation with an end user</a:t>
            </a:r>
            <a:r>
              <a:rPr lang="en-US" b="0" i="0" dirty="0">
                <a:solidFill>
                  <a:srgbClr val="202124"/>
                </a:solidFill>
                <a:effectLst/>
                <a:highlight>
                  <a:srgbClr val="FFFFFF"/>
                </a:highlight>
                <a:latin typeface="Google Sans"/>
              </a:rPr>
              <a:t>. Not all chatbots are equipped with artificial intelligence (AI), but modern chatbots increasingly use conversational AI techniques such as natural language processing (NLP) to understand user questions and automate responses to them</a:t>
            </a:r>
            <a:r>
              <a:rPr dirty="0"/>
              <a:t>.</a:t>
            </a:r>
          </a:p>
          <a:p>
            <a:r>
              <a:rPr dirty="0"/>
              <a:t>- </a:t>
            </a:r>
            <a:r>
              <a:rPr lang="en-US" b="0" i="0" dirty="0">
                <a:solidFill>
                  <a:srgbClr val="242424"/>
                </a:solidFill>
                <a:effectLst/>
                <a:highlight>
                  <a:srgbClr val="FFFFFF"/>
                </a:highlight>
                <a:latin typeface="source-serif-pro"/>
              </a:rPr>
              <a:t>The </a:t>
            </a:r>
            <a:r>
              <a:rPr lang="en-US" b="1" i="0" dirty="0">
                <a:solidFill>
                  <a:srgbClr val="242424"/>
                </a:solidFill>
                <a:effectLst/>
                <a:highlight>
                  <a:srgbClr val="FFFFFF"/>
                </a:highlight>
                <a:latin typeface="source-serif-pro"/>
              </a:rPr>
              <a:t>Multi-PDF Chatbot</a:t>
            </a:r>
            <a:r>
              <a:rPr lang="en-US" b="0" i="0" dirty="0">
                <a:solidFill>
                  <a:srgbClr val="242424"/>
                </a:solidFill>
                <a:effectLst/>
                <a:highlight>
                  <a:srgbClr val="FFFFFF"/>
                </a:highlight>
                <a:latin typeface="source-serif-pro"/>
              </a:rPr>
              <a:t> finds practical applications across various industries. In legal settings, it can quickly scan through extensive legal documents to extract relevant case references. In research and development, it can sift through scientific papers to pinpoint key findings. Its adaptability makes it a valuable asset for anyone dealing with information-rich documents.</a:t>
            </a:r>
            <a:r>
              <a:rPr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LangChain?</a:t>
            </a:r>
          </a:p>
        </p:txBody>
      </p:sp>
      <p:sp>
        <p:nvSpPr>
          <p:cNvPr id="3" name="Content Placeholder 2"/>
          <p:cNvSpPr>
            <a:spLocks noGrp="1"/>
          </p:cNvSpPr>
          <p:nvPr>
            <p:ph idx="1"/>
          </p:nvPr>
        </p:nvSpPr>
        <p:spPr/>
        <p:txBody>
          <a:bodyPr/>
          <a:lstStyle/>
          <a:p>
            <a:r>
              <a:t>Explanation:</a:t>
            </a:r>
          </a:p>
          <a:p>
            <a:r>
              <a:t>- LangChain is a framework designed to create applications with language models.</a:t>
            </a:r>
          </a:p>
          <a:p>
            <a:r>
              <a:t>- Focus on modularity and extensibility, supporting various NLP tasks.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HuggingFace?</a:t>
            </a:r>
          </a:p>
        </p:txBody>
      </p:sp>
      <p:sp>
        <p:nvSpPr>
          <p:cNvPr id="3" name="Content Placeholder 2"/>
          <p:cNvSpPr>
            <a:spLocks noGrp="1"/>
          </p:cNvSpPr>
          <p:nvPr>
            <p:ph idx="1"/>
          </p:nvPr>
        </p:nvSpPr>
        <p:spPr/>
        <p:txBody>
          <a:bodyPr/>
          <a:lstStyle/>
          <a:p>
            <a:r>
              <a:t>Explanation:</a:t>
            </a:r>
          </a:p>
          <a:p>
            <a:r>
              <a:t>- HuggingFace is a platform providing state-of-the-art NLP models.</a:t>
            </a:r>
          </a:p>
          <a:p>
            <a:r>
              <a:t>- Offers a variety of pre-trained models for different languages and tasks.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Combine LangChain and HuggingFace?</a:t>
            </a:r>
          </a:p>
        </p:txBody>
      </p:sp>
      <p:sp>
        <p:nvSpPr>
          <p:cNvPr id="3" name="Content Placeholder 2"/>
          <p:cNvSpPr>
            <a:spLocks noGrp="1"/>
          </p:cNvSpPr>
          <p:nvPr>
            <p:ph idx="1"/>
          </p:nvPr>
        </p:nvSpPr>
        <p:spPr/>
        <p:txBody>
          <a:bodyPr/>
          <a:lstStyle/>
          <a:p>
            <a:r>
              <a:t>Advantages:</a:t>
            </a:r>
          </a:p>
          <a:p>
            <a:r>
              <a:t>- Seamless integration for powerful and efficient chatbot creation.</a:t>
            </a:r>
          </a:p>
          <a:p>
            <a:r>
              <a:t>- Utilizes HuggingFace models with LangChain's framework for enhanced capabilities.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Preparing the PDFs</a:t>
            </a:r>
          </a:p>
        </p:txBody>
      </p:sp>
      <p:sp>
        <p:nvSpPr>
          <p:cNvPr id="3" name="Content Placeholder 2"/>
          <p:cNvSpPr>
            <a:spLocks noGrp="1"/>
          </p:cNvSpPr>
          <p:nvPr>
            <p:ph idx="1"/>
          </p:nvPr>
        </p:nvSpPr>
        <p:spPr/>
        <p:txBody>
          <a:bodyPr/>
          <a:lstStyle/>
          <a:p>
            <a:r>
              <a:t>Steps:</a:t>
            </a:r>
          </a:p>
          <a:p>
            <a:r>
              <a:t>- Collect and organize the PDF documents.</a:t>
            </a:r>
          </a:p>
          <a:p>
            <a:r>
              <a:t>- Ensure documents are relevant and properly formatted.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Extracting Text from PDFs</a:t>
            </a:r>
          </a:p>
        </p:txBody>
      </p:sp>
      <p:sp>
        <p:nvSpPr>
          <p:cNvPr id="3" name="Content Placeholder 2"/>
          <p:cNvSpPr>
            <a:spLocks noGrp="1"/>
          </p:cNvSpPr>
          <p:nvPr>
            <p:ph idx="1"/>
          </p:nvPr>
        </p:nvSpPr>
        <p:spPr/>
        <p:txBody>
          <a:bodyPr/>
          <a:lstStyle/>
          <a:p>
            <a:r>
              <a:t>Tools:</a:t>
            </a:r>
          </a:p>
          <a:p>
            <a:r>
              <a:t>- PyMuPDF, PDFMiner, or PyPDF2 for text extraction.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Preprocessing the Extracted Text</a:t>
            </a:r>
          </a:p>
        </p:txBody>
      </p:sp>
      <p:sp>
        <p:nvSpPr>
          <p:cNvPr id="3" name="Content Placeholder 2"/>
          <p:cNvSpPr>
            <a:spLocks noGrp="1"/>
          </p:cNvSpPr>
          <p:nvPr>
            <p:ph idx="1"/>
          </p:nvPr>
        </p:nvSpPr>
        <p:spPr/>
        <p:txBody>
          <a:bodyPr/>
          <a:lstStyle/>
          <a:p>
            <a:r>
              <a:t>Steps:</a:t>
            </a:r>
          </a:p>
          <a:p>
            <a:r>
              <a:t>- Cleaning the text: Removing special characters, normalizing whitespace.</a:t>
            </a:r>
          </a:p>
          <a:p>
            <a:r>
              <a:t>- Segmenting text into manageable chunks for processing.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Setting Up LangChain</a:t>
            </a:r>
          </a:p>
        </p:txBody>
      </p:sp>
      <p:sp>
        <p:nvSpPr>
          <p:cNvPr id="3" name="Content Placeholder 2"/>
          <p:cNvSpPr>
            <a:spLocks noGrp="1"/>
          </p:cNvSpPr>
          <p:nvPr>
            <p:ph idx="1"/>
          </p:nvPr>
        </p:nvSpPr>
        <p:spPr/>
        <p:txBody>
          <a:bodyPr/>
          <a:lstStyle/>
          <a:p>
            <a:r>
              <a:t>Installation:</a:t>
            </a:r>
          </a:p>
          <a:p>
            <a:r>
              <a:t>- How to install LangChain and its dependencies.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TotalTime>
  <Words>412</Words>
  <Application>Microsoft Office PowerPoint</Application>
  <PresentationFormat>On-screen Show (4:3)</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Google Sans</vt:lpstr>
      <vt:lpstr>source-serif-pro</vt:lpstr>
      <vt:lpstr>Office Theme</vt:lpstr>
      <vt:lpstr>Creating a Chatbot Using Multiple PDFs with LangChain and HuggingFace</vt:lpstr>
      <vt:lpstr>Introduction</vt:lpstr>
      <vt:lpstr>What is LangChain?</vt:lpstr>
      <vt:lpstr>What is HuggingFace?</vt:lpstr>
      <vt:lpstr>Why Combine LangChain and HuggingFace?</vt:lpstr>
      <vt:lpstr>Preparing the PDFs</vt:lpstr>
      <vt:lpstr>Extracting Text from PDFs</vt:lpstr>
      <vt:lpstr>Preprocessing the Extracted Text</vt:lpstr>
      <vt:lpstr>Setting Up LangChain</vt:lpstr>
      <vt:lpstr>Integrating HuggingFace Models</vt:lpstr>
      <vt:lpstr>Building the Chatbot</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Swathi Konda</dc:creator>
  <cp:keywords/>
  <dc:description>generated using python-pptx</dc:description>
  <cp:lastModifiedBy>Swathi Konda</cp:lastModifiedBy>
  <cp:revision>3</cp:revision>
  <dcterms:created xsi:type="dcterms:W3CDTF">2013-01-27T09:14:16Z</dcterms:created>
  <dcterms:modified xsi:type="dcterms:W3CDTF">2024-06-09T13:19:36Z</dcterms:modified>
  <cp:category/>
</cp:coreProperties>
</file>