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3" r:id="rId6"/>
    <p:sldId id="264" r:id="rId7"/>
    <p:sldId id="265" r:id="rId8"/>
    <p:sldId id="267"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3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779BF-0D8F-439C-06AE-4AE121FEFA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5E79EBD-DE2A-C283-77A3-4832A0A3CF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94816B3-C3B1-102C-E199-91358970D9F0}"/>
              </a:ext>
            </a:extLst>
          </p:cNvPr>
          <p:cNvSpPr>
            <a:spLocks noGrp="1"/>
          </p:cNvSpPr>
          <p:nvPr>
            <p:ph type="dt" sz="half" idx="10"/>
          </p:nvPr>
        </p:nvSpPr>
        <p:spPr/>
        <p:txBody>
          <a:bodyPr/>
          <a:lstStyle/>
          <a:p>
            <a:fld id="{9DEFA554-2CA9-4271-AABD-8C3A488232B1}" type="datetimeFigureOut">
              <a:rPr lang="en-GB" smtClean="0"/>
              <a:t>23/07/2023</a:t>
            </a:fld>
            <a:endParaRPr lang="en-GB"/>
          </a:p>
        </p:txBody>
      </p:sp>
      <p:sp>
        <p:nvSpPr>
          <p:cNvPr id="5" name="Footer Placeholder 4">
            <a:extLst>
              <a:ext uri="{FF2B5EF4-FFF2-40B4-BE49-F238E27FC236}">
                <a16:creationId xmlns:a16="http://schemas.microsoft.com/office/drawing/2014/main" id="{22E3D4C9-CE91-FD43-EC62-09FCAD1D80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FE501D-4C38-6752-1C21-FB8FA520497B}"/>
              </a:ext>
            </a:extLst>
          </p:cNvPr>
          <p:cNvSpPr>
            <a:spLocks noGrp="1"/>
          </p:cNvSpPr>
          <p:nvPr>
            <p:ph type="sldNum" sz="quarter" idx="12"/>
          </p:nvPr>
        </p:nvSpPr>
        <p:spPr/>
        <p:txBody>
          <a:bodyPr/>
          <a:lstStyle/>
          <a:p>
            <a:fld id="{39A5043D-1924-4AFE-9DF8-7DB460D28353}" type="slidenum">
              <a:rPr lang="en-GB" smtClean="0"/>
              <a:t>‹#›</a:t>
            </a:fld>
            <a:endParaRPr lang="en-GB"/>
          </a:p>
        </p:txBody>
      </p:sp>
    </p:spTree>
    <p:extLst>
      <p:ext uri="{BB962C8B-B14F-4D97-AF65-F5344CB8AC3E}">
        <p14:creationId xmlns:p14="http://schemas.microsoft.com/office/powerpoint/2010/main" val="44942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DA546-65E0-56E7-9FF7-5CC1D452C19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BBCDB41-11C9-38AF-5197-FAC46DC666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C17E3DF-C53B-D706-1D46-C930C5FED926}"/>
              </a:ext>
            </a:extLst>
          </p:cNvPr>
          <p:cNvSpPr>
            <a:spLocks noGrp="1"/>
          </p:cNvSpPr>
          <p:nvPr>
            <p:ph type="dt" sz="half" idx="10"/>
          </p:nvPr>
        </p:nvSpPr>
        <p:spPr/>
        <p:txBody>
          <a:bodyPr/>
          <a:lstStyle/>
          <a:p>
            <a:fld id="{9DEFA554-2CA9-4271-AABD-8C3A488232B1}" type="datetimeFigureOut">
              <a:rPr lang="en-GB" smtClean="0"/>
              <a:t>23/07/2023</a:t>
            </a:fld>
            <a:endParaRPr lang="en-GB"/>
          </a:p>
        </p:txBody>
      </p:sp>
      <p:sp>
        <p:nvSpPr>
          <p:cNvPr id="5" name="Footer Placeholder 4">
            <a:extLst>
              <a:ext uri="{FF2B5EF4-FFF2-40B4-BE49-F238E27FC236}">
                <a16:creationId xmlns:a16="http://schemas.microsoft.com/office/drawing/2014/main" id="{D195AB6F-BF1D-1DF8-E68A-722F751103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D04FCD-552A-0F56-70D4-0C0EA3D3C909}"/>
              </a:ext>
            </a:extLst>
          </p:cNvPr>
          <p:cNvSpPr>
            <a:spLocks noGrp="1"/>
          </p:cNvSpPr>
          <p:nvPr>
            <p:ph type="sldNum" sz="quarter" idx="12"/>
          </p:nvPr>
        </p:nvSpPr>
        <p:spPr/>
        <p:txBody>
          <a:bodyPr/>
          <a:lstStyle/>
          <a:p>
            <a:fld id="{39A5043D-1924-4AFE-9DF8-7DB460D28353}" type="slidenum">
              <a:rPr lang="en-GB" smtClean="0"/>
              <a:t>‹#›</a:t>
            </a:fld>
            <a:endParaRPr lang="en-GB"/>
          </a:p>
        </p:txBody>
      </p:sp>
    </p:spTree>
    <p:extLst>
      <p:ext uri="{BB962C8B-B14F-4D97-AF65-F5344CB8AC3E}">
        <p14:creationId xmlns:p14="http://schemas.microsoft.com/office/powerpoint/2010/main" val="103874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90FA01-9A95-F764-BC77-D6754F0346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241B465-4411-45CC-90A7-3B68DCB495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5402E9-9397-477C-F661-91638B66849C}"/>
              </a:ext>
            </a:extLst>
          </p:cNvPr>
          <p:cNvSpPr>
            <a:spLocks noGrp="1"/>
          </p:cNvSpPr>
          <p:nvPr>
            <p:ph type="dt" sz="half" idx="10"/>
          </p:nvPr>
        </p:nvSpPr>
        <p:spPr/>
        <p:txBody>
          <a:bodyPr/>
          <a:lstStyle/>
          <a:p>
            <a:fld id="{9DEFA554-2CA9-4271-AABD-8C3A488232B1}" type="datetimeFigureOut">
              <a:rPr lang="en-GB" smtClean="0"/>
              <a:t>23/07/2023</a:t>
            </a:fld>
            <a:endParaRPr lang="en-GB"/>
          </a:p>
        </p:txBody>
      </p:sp>
      <p:sp>
        <p:nvSpPr>
          <p:cNvPr id="5" name="Footer Placeholder 4">
            <a:extLst>
              <a:ext uri="{FF2B5EF4-FFF2-40B4-BE49-F238E27FC236}">
                <a16:creationId xmlns:a16="http://schemas.microsoft.com/office/drawing/2014/main" id="{19E2D245-C1A2-D4D6-B371-2756E272CC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5F8074-FFA9-A5B0-CC80-F64CB1796478}"/>
              </a:ext>
            </a:extLst>
          </p:cNvPr>
          <p:cNvSpPr>
            <a:spLocks noGrp="1"/>
          </p:cNvSpPr>
          <p:nvPr>
            <p:ph type="sldNum" sz="quarter" idx="12"/>
          </p:nvPr>
        </p:nvSpPr>
        <p:spPr/>
        <p:txBody>
          <a:bodyPr/>
          <a:lstStyle/>
          <a:p>
            <a:fld id="{39A5043D-1924-4AFE-9DF8-7DB460D28353}" type="slidenum">
              <a:rPr lang="en-GB" smtClean="0"/>
              <a:t>‹#›</a:t>
            </a:fld>
            <a:endParaRPr lang="en-GB"/>
          </a:p>
        </p:txBody>
      </p:sp>
    </p:spTree>
    <p:extLst>
      <p:ext uri="{BB962C8B-B14F-4D97-AF65-F5344CB8AC3E}">
        <p14:creationId xmlns:p14="http://schemas.microsoft.com/office/powerpoint/2010/main" val="2766325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E4963-CA4B-ECC0-76F4-C9039713982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82A5D2-E910-2B5A-72C6-8F7397B7E9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61BEA0-1BB8-0E90-6F33-ACBFD39E746B}"/>
              </a:ext>
            </a:extLst>
          </p:cNvPr>
          <p:cNvSpPr>
            <a:spLocks noGrp="1"/>
          </p:cNvSpPr>
          <p:nvPr>
            <p:ph type="dt" sz="half" idx="10"/>
          </p:nvPr>
        </p:nvSpPr>
        <p:spPr/>
        <p:txBody>
          <a:bodyPr/>
          <a:lstStyle/>
          <a:p>
            <a:fld id="{9DEFA554-2CA9-4271-AABD-8C3A488232B1}" type="datetimeFigureOut">
              <a:rPr lang="en-GB" smtClean="0"/>
              <a:t>23/07/2023</a:t>
            </a:fld>
            <a:endParaRPr lang="en-GB"/>
          </a:p>
        </p:txBody>
      </p:sp>
      <p:sp>
        <p:nvSpPr>
          <p:cNvPr id="5" name="Footer Placeholder 4">
            <a:extLst>
              <a:ext uri="{FF2B5EF4-FFF2-40B4-BE49-F238E27FC236}">
                <a16:creationId xmlns:a16="http://schemas.microsoft.com/office/drawing/2014/main" id="{67EEA5D2-EF7F-C3CF-FFBD-A1177F363F0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EFFFE4F-A6D9-18C2-20C7-235656ECCC34}"/>
              </a:ext>
            </a:extLst>
          </p:cNvPr>
          <p:cNvSpPr>
            <a:spLocks noGrp="1"/>
          </p:cNvSpPr>
          <p:nvPr>
            <p:ph type="sldNum" sz="quarter" idx="12"/>
          </p:nvPr>
        </p:nvSpPr>
        <p:spPr/>
        <p:txBody>
          <a:bodyPr/>
          <a:lstStyle/>
          <a:p>
            <a:fld id="{39A5043D-1924-4AFE-9DF8-7DB460D28353}" type="slidenum">
              <a:rPr lang="en-GB" smtClean="0"/>
              <a:t>‹#›</a:t>
            </a:fld>
            <a:endParaRPr lang="en-GB"/>
          </a:p>
        </p:txBody>
      </p:sp>
    </p:spTree>
    <p:extLst>
      <p:ext uri="{BB962C8B-B14F-4D97-AF65-F5344CB8AC3E}">
        <p14:creationId xmlns:p14="http://schemas.microsoft.com/office/powerpoint/2010/main" val="2968477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D85E2-F83C-1FAB-F81A-B26624B06C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1325571-332E-F253-1C4D-5C0A7EA02F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D22CDF-E9DB-9598-ABC5-5F13D06BEFE4}"/>
              </a:ext>
            </a:extLst>
          </p:cNvPr>
          <p:cNvSpPr>
            <a:spLocks noGrp="1"/>
          </p:cNvSpPr>
          <p:nvPr>
            <p:ph type="dt" sz="half" idx="10"/>
          </p:nvPr>
        </p:nvSpPr>
        <p:spPr/>
        <p:txBody>
          <a:bodyPr/>
          <a:lstStyle/>
          <a:p>
            <a:fld id="{9DEFA554-2CA9-4271-AABD-8C3A488232B1}" type="datetimeFigureOut">
              <a:rPr lang="en-GB" smtClean="0"/>
              <a:t>23/07/2023</a:t>
            </a:fld>
            <a:endParaRPr lang="en-GB"/>
          </a:p>
        </p:txBody>
      </p:sp>
      <p:sp>
        <p:nvSpPr>
          <p:cNvPr id="5" name="Footer Placeholder 4">
            <a:extLst>
              <a:ext uri="{FF2B5EF4-FFF2-40B4-BE49-F238E27FC236}">
                <a16:creationId xmlns:a16="http://schemas.microsoft.com/office/drawing/2014/main" id="{24842B01-616F-4EEF-1651-8489E75F51C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D6D66-2DEB-891B-AE07-E00C816F99A4}"/>
              </a:ext>
            </a:extLst>
          </p:cNvPr>
          <p:cNvSpPr>
            <a:spLocks noGrp="1"/>
          </p:cNvSpPr>
          <p:nvPr>
            <p:ph type="sldNum" sz="quarter" idx="12"/>
          </p:nvPr>
        </p:nvSpPr>
        <p:spPr/>
        <p:txBody>
          <a:bodyPr/>
          <a:lstStyle/>
          <a:p>
            <a:fld id="{39A5043D-1924-4AFE-9DF8-7DB460D28353}" type="slidenum">
              <a:rPr lang="en-GB" smtClean="0"/>
              <a:t>‹#›</a:t>
            </a:fld>
            <a:endParaRPr lang="en-GB"/>
          </a:p>
        </p:txBody>
      </p:sp>
    </p:spTree>
    <p:extLst>
      <p:ext uri="{BB962C8B-B14F-4D97-AF65-F5344CB8AC3E}">
        <p14:creationId xmlns:p14="http://schemas.microsoft.com/office/powerpoint/2010/main" val="953896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CF63C-B1EA-B97F-E998-5551D25728A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F0DB887-1893-3800-1300-E053929913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ECD883A-D107-BF93-B12D-F3189D7BF0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8C305C4-AA2A-81B3-FD97-F1B70D303171}"/>
              </a:ext>
            </a:extLst>
          </p:cNvPr>
          <p:cNvSpPr>
            <a:spLocks noGrp="1"/>
          </p:cNvSpPr>
          <p:nvPr>
            <p:ph type="dt" sz="half" idx="10"/>
          </p:nvPr>
        </p:nvSpPr>
        <p:spPr/>
        <p:txBody>
          <a:bodyPr/>
          <a:lstStyle/>
          <a:p>
            <a:fld id="{9DEFA554-2CA9-4271-AABD-8C3A488232B1}" type="datetimeFigureOut">
              <a:rPr lang="en-GB" smtClean="0"/>
              <a:t>23/07/2023</a:t>
            </a:fld>
            <a:endParaRPr lang="en-GB"/>
          </a:p>
        </p:txBody>
      </p:sp>
      <p:sp>
        <p:nvSpPr>
          <p:cNvPr id="6" name="Footer Placeholder 5">
            <a:extLst>
              <a:ext uri="{FF2B5EF4-FFF2-40B4-BE49-F238E27FC236}">
                <a16:creationId xmlns:a16="http://schemas.microsoft.com/office/drawing/2014/main" id="{803FA0E3-369A-41A0-4BEF-E7C93C6D892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409848-75FA-F944-FCB7-9A44E414FE5D}"/>
              </a:ext>
            </a:extLst>
          </p:cNvPr>
          <p:cNvSpPr>
            <a:spLocks noGrp="1"/>
          </p:cNvSpPr>
          <p:nvPr>
            <p:ph type="sldNum" sz="quarter" idx="12"/>
          </p:nvPr>
        </p:nvSpPr>
        <p:spPr/>
        <p:txBody>
          <a:bodyPr/>
          <a:lstStyle/>
          <a:p>
            <a:fld id="{39A5043D-1924-4AFE-9DF8-7DB460D28353}" type="slidenum">
              <a:rPr lang="en-GB" smtClean="0"/>
              <a:t>‹#›</a:t>
            </a:fld>
            <a:endParaRPr lang="en-GB"/>
          </a:p>
        </p:txBody>
      </p:sp>
    </p:spTree>
    <p:extLst>
      <p:ext uri="{BB962C8B-B14F-4D97-AF65-F5344CB8AC3E}">
        <p14:creationId xmlns:p14="http://schemas.microsoft.com/office/powerpoint/2010/main" val="1496852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FB14-B36F-377C-A581-6838B1068D0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7280ADB-FAAF-EC91-7B08-45147A14BA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54C6D6-5098-3C84-D257-1BF7C399C6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A5260FE-64BD-BA59-BA47-1705BC598A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90D3DD-5FD0-6C41-E020-C8B0819BF4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4134D39-9DC2-32AD-09AA-2E8E3D863897}"/>
              </a:ext>
            </a:extLst>
          </p:cNvPr>
          <p:cNvSpPr>
            <a:spLocks noGrp="1"/>
          </p:cNvSpPr>
          <p:nvPr>
            <p:ph type="dt" sz="half" idx="10"/>
          </p:nvPr>
        </p:nvSpPr>
        <p:spPr/>
        <p:txBody>
          <a:bodyPr/>
          <a:lstStyle/>
          <a:p>
            <a:fld id="{9DEFA554-2CA9-4271-AABD-8C3A488232B1}" type="datetimeFigureOut">
              <a:rPr lang="en-GB" smtClean="0"/>
              <a:t>23/07/2023</a:t>
            </a:fld>
            <a:endParaRPr lang="en-GB"/>
          </a:p>
        </p:txBody>
      </p:sp>
      <p:sp>
        <p:nvSpPr>
          <p:cNvPr id="8" name="Footer Placeholder 7">
            <a:extLst>
              <a:ext uri="{FF2B5EF4-FFF2-40B4-BE49-F238E27FC236}">
                <a16:creationId xmlns:a16="http://schemas.microsoft.com/office/drawing/2014/main" id="{A34439A1-32EE-B1C3-367D-4CB8C667BA1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14A80C9-B0FC-0899-1101-469686071729}"/>
              </a:ext>
            </a:extLst>
          </p:cNvPr>
          <p:cNvSpPr>
            <a:spLocks noGrp="1"/>
          </p:cNvSpPr>
          <p:nvPr>
            <p:ph type="sldNum" sz="quarter" idx="12"/>
          </p:nvPr>
        </p:nvSpPr>
        <p:spPr/>
        <p:txBody>
          <a:bodyPr/>
          <a:lstStyle/>
          <a:p>
            <a:fld id="{39A5043D-1924-4AFE-9DF8-7DB460D28353}" type="slidenum">
              <a:rPr lang="en-GB" smtClean="0"/>
              <a:t>‹#›</a:t>
            </a:fld>
            <a:endParaRPr lang="en-GB"/>
          </a:p>
        </p:txBody>
      </p:sp>
    </p:spTree>
    <p:extLst>
      <p:ext uri="{BB962C8B-B14F-4D97-AF65-F5344CB8AC3E}">
        <p14:creationId xmlns:p14="http://schemas.microsoft.com/office/powerpoint/2010/main" val="41427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B45D8-0E31-5B5F-30B0-026AA916D69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D26E1B3-3DFF-D8B4-EED8-A5ED53C3344C}"/>
              </a:ext>
            </a:extLst>
          </p:cNvPr>
          <p:cNvSpPr>
            <a:spLocks noGrp="1"/>
          </p:cNvSpPr>
          <p:nvPr>
            <p:ph type="dt" sz="half" idx="10"/>
          </p:nvPr>
        </p:nvSpPr>
        <p:spPr/>
        <p:txBody>
          <a:bodyPr/>
          <a:lstStyle/>
          <a:p>
            <a:fld id="{9DEFA554-2CA9-4271-AABD-8C3A488232B1}" type="datetimeFigureOut">
              <a:rPr lang="en-GB" smtClean="0"/>
              <a:t>23/07/2023</a:t>
            </a:fld>
            <a:endParaRPr lang="en-GB"/>
          </a:p>
        </p:txBody>
      </p:sp>
      <p:sp>
        <p:nvSpPr>
          <p:cNvPr id="4" name="Footer Placeholder 3">
            <a:extLst>
              <a:ext uri="{FF2B5EF4-FFF2-40B4-BE49-F238E27FC236}">
                <a16:creationId xmlns:a16="http://schemas.microsoft.com/office/drawing/2014/main" id="{4FA7EE82-EB42-DDDD-AAFE-45E37B38217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32D2793-7BCA-66BE-AE0A-AE8E9AEC4C2D}"/>
              </a:ext>
            </a:extLst>
          </p:cNvPr>
          <p:cNvSpPr>
            <a:spLocks noGrp="1"/>
          </p:cNvSpPr>
          <p:nvPr>
            <p:ph type="sldNum" sz="quarter" idx="12"/>
          </p:nvPr>
        </p:nvSpPr>
        <p:spPr/>
        <p:txBody>
          <a:bodyPr/>
          <a:lstStyle/>
          <a:p>
            <a:fld id="{39A5043D-1924-4AFE-9DF8-7DB460D28353}" type="slidenum">
              <a:rPr lang="en-GB" smtClean="0"/>
              <a:t>‹#›</a:t>
            </a:fld>
            <a:endParaRPr lang="en-GB"/>
          </a:p>
        </p:txBody>
      </p:sp>
    </p:spTree>
    <p:extLst>
      <p:ext uri="{BB962C8B-B14F-4D97-AF65-F5344CB8AC3E}">
        <p14:creationId xmlns:p14="http://schemas.microsoft.com/office/powerpoint/2010/main" val="3439416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6A77AA-CAFC-ABE1-9830-6D0314651BBB}"/>
              </a:ext>
            </a:extLst>
          </p:cNvPr>
          <p:cNvSpPr>
            <a:spLocks noGrp="1"/>
          </p:cNvSpPr>
          <p:nvPr>
            <p:ph type="dt" sz="half" idx="10"/>
          </p:nvPr>
        </p:nvSpPr>
        <p:spPr/>
        <p:txBody>
          <a:bodyPr/>
          <a:lstStyle/>
          <a:p>
            <a:fld id="{9DEFA554-2CA9-4271-AABD-8C3A488232B1}" type="datetimeFigureOut">
              <a:rPr lang="en-GB" smtClean="0"/>
              <a:t>23/07/2023</a:t>
            </a:fld>
            <a:endParaRPr lang="en-GB"/>
          </a:p>
        </p:txBody>
      </p:sp>
      <p:sp>
        <p:nvSpPr>
          <p:cNvPr id="3" name="Footer Placeholder 2">
            <a:extLst>
              <a:ext uri="{FF2B5EF4-FFF2-40B4-BE49-F238E27FC236}">
                <a16:creationId xmlns:a16="http://schemas.microsoft.com/office/drawing/2014/main" id="{43CDB4CB-56B5-8DAF-6AD2-400F0CAC49C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7F8ACEB-6F61-B47B-B5DB-8DB91048984D}"/>
              </a:ext>
            </a:extLst>
          </p:cNvPr>
          <p:cNvSpPr>
            <a:spLocks noGrp="1"/>
          </p:cNvSpPr>
          <p:nvPr>
            <p:ph type="sldNum" sz="quarter" idx="12"/>
          </p:nvPr>
        </p:nvSpPr>
        <p:spPr/>
        <p:txBody>
          <a:bodyPr/>
          <a:lstStyle/>
          <a:p>
            <a:fld id="{39A5043D-1924-4AFE-9DF8-7DB460D28353}" type="slidenum">
              <a:rPr lang="en-GB" smtClean="0"/>
              <a:t>‹#›</a:t>
            </a:fld>
            <a:endParaRPr lang="en-GB"/>
          </a:p>
        </p:txBody>
      </p:sp>
    </p:spTree>
    <p:extLst>
      <p:ext uri="{BB962C8B-B14F-4D97-AF65-F5344CB8AC3E}">
        <p14:creationId xmlns:p14="http://schemas.microsoft.com/office/powerpoint/2010/main" val="4191233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019CE-4650-EDDE-A262-3C28918893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AD8A429-8D1C-07BE-EA8F-7312D696A9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1BC16D2-1CAB-8D03-B100-24D6919C10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541729-7CA8-0371-9A4F-2BF57DE44677}"/>
              </a:ext>
            </a:extLst>
          </p:cNvPr>
          <p:cNvSpPr>
            <a:spLocks noGrp="1"/>
          </p:cNvSpPr>
          <p:nvPr>
            <p:ph type="dt" sz="half" idx="10"/>
          </p:nvPr>
        </p:nvSpPr>
        <p:spPr/>
        <p:txBody>
          <a:bodyPr/>
          <a:lstStyle/>
          <a:p>
            <a:fld id="{9DEFA554-2CA9-4271-AABD-8C3A488232B1}" type="datetimeFigureOut">
              <a:rPr lang="en-GB" smtClean="0"/>
              <a:t>23/07/2023</a:t>
            </a:fld>
            <a:endParaRPr lang="en-GB"/>
          </a:p>
        </p:txBody>
      </p:sp>
      <p:sp>
        <p:nvSpPr>
          <p:cNvPr id="6" name="Footer Placeholder 5">
            <a:extLst>
              <a:ext uri="{FF2B5EF4-FFF2-40B4-BE49-F238E27FC236}">
                <a16:creationId xmlns:a16="http://schemas.microsoft.com/office/drawing/2014/main" id="{4888255B-EB51-4A36-2624-2A472B82A90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0D4EF62-ADDD-817F-4466-026309BCBCF3}"/>
              </a:ext>
            </a:extLst>
          </p:cNvPr>
          <p:cNvSpPr>
            <a:spLocks noGrp="1"/>
          </p:cNvSpPr>
          <p:nvPr>
            <p:ph type="sldNum" sz="quarter" idx="12"/>
          </p:nvPr>
        </p:nvSpPr>
        <p:spPr/>
        <p:txBody>
          <a:bodyPr/>
          <a:lstStyle/>
          <a:p>
            <a:fld id="{39A5043D-1924-4AFE-9DF8-7DB460D28353}" type="slidenum">
              <a:rPr lang="en-GB" smtClean="0"/>
              <a:t>‹#›</a:t>
            </a:fld>
            <a:endParaRPr lang="en-GB"/>
          </a:p>
        </p:txBody>
      </p:sp>
    </p:spTree>
    <p:extLst>
      <p:ext uri="{BB962C8B-B14F-4D97-AF65-F5344CB8AC3E}">
        <p14:creationId xmlns:p14="http://schemas.microsoft.com/office/powerpoint/2010/main" val="3040177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1F7AC-7E58-4F51-A6A9-AB41839DC6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C6338E9-BBF1-BA5C-A8A4-33843817BA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A3FDC88-B08F-DDE4-D1CF-4B2DE410B3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C70F6D-7759-7BFB-734B-172856F2DEBD}"/>
              </a:ext>
            </a:extLst>
          </p:cNvPr>
          <p:cNvSpPr>
            <a:spLocks noGrp="1"/>
          </p:cNvSpPr>
          <p:nvPr>
            <p:ph type="dt" sz="half" idx="10"/>
          </p:nvPr>
        </p:nvSpPr>
        <p:spPr/>
        <p:txBody>
          <a:bodyPr/>
          <a:lstStyle/>
          <a:p>
            <a:fld id="{9DEFA554-2CA9-4271-AABD-8C3A488232B1}" type="datetimeFigureOut">
              <a:rPr lang="en-GB" smtClean="0"/>
              <a:t>23/07/2023</a:t>
            </a:fld>
            <a:endParaRPr lang="en-GB"/>
          </a:p>
        </p:txBody>
      </p:sp>
      <p:sp>
        <p:nvSpPr>
          <p:cNvPr id="6" name="Footer Placeholder 5">
            <a:extLst>
              <a:ext uri="{FF2B5EF4-FFF2-40B4-BE49-F238E27FC236}">
                <a16:creationId xmlns:a16="http://schemas.microsoft.com/office/drawing/2014/main" id="{146A23FE-F980-C428-83CA-B61528CC700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576A526-7FC9-E919-8CF3-27BDE72ED9C1}"/>
              </a:ext>
            </a:extLst>
          </p:cNvPr>
          <p:cNvSpPr>
            <a:spLocks noGrp="1"/>
          </p:cNvSpPr>
          <p:nvPr>
            <p:ph type="sldNum" sz="quarter" idx="12"/>
          </p:nvPr>
        </p:nvSpPr>
        <p:spPr/>
        <p:txBody>
          <a:bodyPr/>
          <a:lstStyle/>
          <a:p>
            <a:fld id="{39A5043D-1924-4AFE-9DF8-7DB460D28353}" type="slidenum">
              <a:rPr lang="en-GB" smtClean="0"/>
              <a:t>‹#›</a:t>
            </a:fld>
            <a:endParaRPr lang="en-GB"/>
          </a:p>
        </p:txBody>
      </p:sp>
    </p:spTree>
    <p:extLst>
      <p:ext uri="{BB962C8B-B14F-4D97-AF65-F5344CB8AC3E}">
        <p14:creationId xmlns:p14="http://schemas.microsoft.com/office/powerpoint/2010/main" val="1915024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4B537F-F722-6FC0-10B3-4806E7B0C9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474A566-EDF8-E3D3-DF14-C1B7C5F765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2DD1B9-E448-D1A9-5CC8-7B11231F81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EFA554-2CA9-4271-AABD-8C3A488232B1}" type="datetimeFigureOut">
              <a:rPr lang="en-GB" smtClean="0"/>
              <a:t>23/07/2023</a:t>
            </a:fld>
            <a:endParaRPr lang="en-GB"/>
          </a:p>
        </p:txBody>
      </p:sp>
      <p:sp>
        <p:nvSpPr>
          <p:cNvPr id="5" name="Footer Placeholder 4">
            <a:extLst>
              <a:ext uri="{FF2B5EF4-FFF2-40B4-BE49-F238E27FC236}">
                <a16:creationId xmlns:a16="http://schemas.microsoft.com/office/drawing/2014/main" id="{3D54E2FA-8BC5-317C-E29C-82BD0552E9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4CFA8C0-10F2-6930-FD4D-14252E430C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A5043D-1924-4AFE-9DF8-7DB460D28353}" type="slidenum">
              <a:rPr lang="en-GB" smtClean="0"/>
              <a:t>‹#›</a:t>
            </a:fld>
            <a:endParaRPr lang="en-GB"/>
          </a:p>
        </p:txBody>
      </p:sp>
    </p:spTree>
    <p:extLst>
      <p:ext uri="{BB962C8B-B14F-4D97-AF65-F5344CB8AC3E}">
        <p14:creationId xmlns:p14="http://schemas.microsoft.com/office/powerpoint/2010/main" val="361251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ltorobumingo.blogspot.com/2011/10/introduction.html" TargetMode="Externa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en/tag-label-grey-sale-gift-33551/"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gente-diver-gente.blogspot.com/2012/05/agenda-divergente.html" TargetMode="External"/><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hyperlink" Target="https://creativecommons.org/licenses/by-nc-sa/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pixabay.com/en/binoculars-search-see-to-find-1015267/" TargetMode="External"/><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geeksvgs.com/id/237077"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en/idea-light-bulb-lit-bright-lights-1651681/"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l="57000" t="-11000" r="-10000" b="-3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B3A872-3EFD-B184-C795-F0CCC5069931}"/>
              </a:ext>
            </a:extLst>
          </p:cNvPr>
          <p:cNvSpPr txBox="1"/>
          <p:nvPr/>
        </p:nvSpPr>
        <p:spPr>
          <a:xfrm>
            <a:off x="192504" y="375386"/>
            <a:ext cx="7594333" cy="5324535"/>
          </a:xfrm>
          <a:prstGeom prst="rect">
            <a:avLst/>
          </a:prstGeom>
          <a:noFill/>
        </p:spPr>
        <p:txBody>
          <a:bodyPr wrap="square" rtlCol="0">
            <a:spAutoFit/>
          </a:bodyPr>
          <a:lstStyle/>
          <a:p>
            <a:r>
              <a:rPr lang="en-US" sz="4000" b="1" dirty="0"/>
              <a:t>	</a:t>
            </a:r>
            <a:r>
              <a:rPr lang="en-US" sz="4000" b="1" dirty="0">
                <a:solidFill>
                  <a:srgbClr val="C00000"/>
                </a:solidFill>
              </a:rPr>
              <a:t>STUDENT DETAILS</a:t>
            </a:r>
          </a:p>
          <a:p>
            <a:endParaRPr lang="en-US" sz="4000" b="1" dirty="0"/>
          </a:p>
          <a:p>
            <a:r>
              <a:rPr lang="en-US" sz="2800" b="1" dirty="0"/>
              <a:t>REBBAVARAPU.SWATHI</a:t>
            </a:r>
          </a:p>
          <a:p>
            <a:endParaRPr lang="en-US" sz="2800" b="1" dirty="0"/>
          </a:p>
          <a:p>
            <a:r>
              <a:rPr lang="en-US" sz="2800" b="1" dirty="0"/>
              <a:t>20761A05H7</a:t>
            </a:r>
          </a:p>
          <a:p>
            <a:endParaRPr lang="en-US" sz="2800" b="1" dirty="0"/>
          </a:p>
          <a:p>
            <a:r>
              <a:rPr lang="en-US" sz="2800" b="1" dirty="0"/>
              <a:t>LAKIREDDY BALIREDDY COLLEGE OF ENGINNEING</a:t>
            </a:r>
          </a:p>
          <a:p>
            <a:endParaRPr lang="en-US" sz="4000" b="1" dirty="0"/>
          </a:p>
          <a:p>
            <a:endParaRPr lang="en-US" sz="4000" b="1" dirty="0"/>
          </a:p>
          <a:p>
            <a:endParaRPr lang="en-GB" sz="4000" b="1" dirty="0"/>
          </a:p>
        </p:txBody>
      </p:sp>
    </p:spTree>
    <p:extLst>
      <p:ext uri="{BB962C8B-B14F-4D97-AF65-F5344CB8AC3E}">
        <p14:creationId xmlns:p14="http://schemas.microsoft.com/office/powerpoint/2010/main" val="1843612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3BC862-FEA9-01A2-ABFE-813EB993E530}"/>
              </a:ext>
            </a:extLst>
          </p:cNvPr>
          <p:cNvSpPr txBox="1"/>
          <p:nvPr/>
        </p:nvSpPr>
        <p:spPr>
          <a:xfrm>
            <a:off x="284480" y="599440"/>
            <a:ext cx="6126480" cy="646331"/>
          </a:xfrm>
          <a:prstGeom prst="rect">
            <a:avLst/>
          </a:prstGeom>
          <a:solidFill>
            <a:schemeClr val="accent1">
              <a:lumMod val="20000"/>
              <a:lumOff val="80000"/>
            </a:schemeClr>
          </a:solidFill>
        </p:spPr>
        <p:txBody>
          <a:bodyPr wrap="square" rtlCol="0">
            <a:spAutoFit/>
          </a:bodyPr>
          <a:lstStyle/>
          <a:p>
            <a:r>
              <a:rPr lang="en-US" sz="3600" b="1" dirty="0">
                <a:effectLst>
                  <a:outerShdw blurRad="38100" dist="38100" dir="2700000" algn="tl">
                    <a:srgbClr val="000000">
                      <a:alpha val="43137"/>
                    </a:srgbClr>
                  </a:outerShdw>
                </a:effectLst>
              </a:rPr>
              <a:t>LINKS</a:t>
            </a:r>
            <a:endParaRPr lang="en-GB" sz="36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7ADC6C94-E496-20D5-35B4-255D99608998}"/>
              </a:ext>
            </a:extLst>
          </p:cNvPr>
          <p:cNvSpPr txBox="1"/>
          <p:nvPr/>
        </p:nvSpPr>
        <p:spPr>
          <a:xfrm>
            <a:off x="284480" y="1597794"/>
            <a:ext cx="5192295" cy="369332"/>
          </a:xfrm>
          <a:prstGeom prst="rect">
            <a:avLst/>
          </a:prstGeom>
          <a:noFill/>
        </p:spPr>
        <p:txBody>
          <a:bodyPr wrap="square" rtlCol="0">
            <a:spAutoFit/>
          </a:bodyPr>
          <a:lstStyle/>
          <a:p>
            <a:r>
              <a:rPr lang="en-GB"/>
              <a:t>https://github.com/swathirebbavarapu/Front-end</a:t>
            </a:r>
            <a:endParaRPr lang="en-GB" dirty="0"/>
          </a:p>
        </p:txBody>
      </p:sp>
    </p:spTree>
    <p:extLst>
      <p:ext uri="{BB962C8B-B14F-4D97-AF65-F5344CB8AC3E}">
        <p14:creationId xmlns:p14="http://schemas.microsoft.com/office/powerpoint/2010/main" val="4059323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l="-6000" r="-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9B6F1D-2A8F-BD37-D485-0B4ECFC34196}"/>
              </a:ext>
            </a:extLst>
          </p:cNvPr>
          <p:cNvSpPr txBox="1"/>
          <p:nvPr/>
        </p:nvSpPr>
        <p:spPr>
          <a:xfrm>
            <a:off x="558800" y="2794000"/>
            <a:ext cx="7203440" cy="3877985"/>
          </a:xfrm>
          <a:prstGeom prst="rect">
            <a:avLst/>
          </a:prstGeom>
          <a:noFill/>
        </p:spPr>
        <p:txBody>
          <a:bodyPr wrap="square" rtlCol="0">
            <a:spAutoFit/>
          </a:bodyPr>
          <a:lstStyle/>
          <a:p>
            <a:r>
              <a:rPr lang="en-US" sz="4000" dirty="0"/>
              <a:t>		</a:t>
            </a:r>
            <a:r>
              <a:rPr lang="en-US" sz="4000" b="1" i="1" dirty="0">
                <a:solidFill>
                  <a:schemeClr val="accent1">
                    <a:lumMod val="50000"/>
                  </a:schemeClr>
                </a:solidFill>
              </a:rPr>
              <a:t>CREATING</a:t>
            </a:r>
          </a:p>
          <a:p>
            <a:r>
              <a:rPr lang="en-US" sz="4000" b="1" i="1" dirty="0">
                <a:solidFill>
                  <a:schemeClr val="accent1">
                    <a:lumMod val="50000"/>
                  </a:schemeClr>
                </a:solidFill>
              </a:rPr>
              <a:t> 			A </a:t>
            </a:r>
          </a:p>
          <a:p>
            <a:r>
              <a:rPr lang="en-US" sz="4000" b="1" i="1" dirty="0">
                <a:solidFill>
                  <a:schemeClr val="accent1">
                    <a:lumMod val="50000"/>
                  </a:schemeClr>
                </a:solidFill>
              </a:rPr>
              <a:t>		PORTFOLIO</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TextBox 2">
            <a:extLst>
              <a:ext uri="{FF2B5EF4-FFF2-40B4-BE49-F238E27FC236}">
                <a16:creationId xmlns:a16="http://schemas.microsoft.com/office/drawing/2014/main" id="{66771E14-9731-FC3C-2543-2000DB29EBA5}"/>
              </a:ext>
            </a:extLst>
          </p:cNvPr>
          <p:cNvSpPr txBox="1"/>
          <p:nvPr/>
        </p:nvSpPr>
        <p:spPr>
          <a:xfrm>
            <a:off x="762000" y="883920"/>
            <a:ext cx="5618480" cy="707886"/>
          </a:xfrm>
          <a:prstGeom prst="rect">
            <a:avLst/>
          </a:prstGeom>
          <a:noFill/>
        </p:spPr>
        <p:txBody>
          <a:bodyPr wrap="square" rtlCol="0">
            <a:spAutoFit/>
          </a:bodyPr>
          <a:lstStyle/>
          <a:p>
            <a:r>
              <a:rPr lang="en-US" sz="4000" b="1" dirty="0">
                <a:solidFill>
                  <a:srgbClr val="C00000"/>
                </a:solidFill>
                <a:effectLst>
                  <a:outerShdw blurRad="38100" dist="38100" dir="2700000" algn="tl">
                    <a:srgbClr val="000000">
                      <a:alpha val="43137"/>
                    </a:srgbClr>
                  </a:outerShdw>
                </a:effectLst>
              </a:rPr>
              <a:t>PROJECT TITLE</a:t>
            </a:r>
            <a:endParaRPr lang="en-GB" sz="4000" b="1"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74394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E99712-AD92-F497-D436-C9BA210A5CF4}"/>
              </a:ext>
            </a:extLst>
          </p:cNvPr>
          <p:cNvSpPr txBox="1"/>
          <p:nvPr/>
        </p:nvSpPr>
        <p:spPr>
          <a:xfrm>
            <a:off x="629920" y="477520"/>
            <a:ext cx="5466080" cy="6186309"/>
          </a:xfrm>
          <a:prstGeom prst="rect">
            <a:avLst/>
          </a:prstGeom>
          <a:noFill/>
        </p:spPr>
        <p:txBody>
          <a:bodyPr wrap="square" rtlCol="0">
            <a:spAutoFit/>
          </a:bodyPr>
          <a:lstStyle/>
          <a:p>
            <a:r>
              <a:rPr lang="en-US" sz="3600" b="1" dirty="0">
                <a:solidFill>
                  <a:srgbClr val="C00000"/>
                </a:solidFill>
                <a:effectLst>
                  <a:outerShdw blurRad="38100" dist="38100" dir="2700000" algn="tl">
                    <a:srgbClr val="000000">
                      <a:alpha val="43137"/>
                    </a:srgbClr>
                  </a:outerShdw>
                </a:effectLst>
              </a:rPr>
              <a:t>AGENDA</a:t>
            </a:r>
          </a:p>
          <a:p>
            <a:endParaRPr lang="en-US" sz="3600" u="sng" dirty="0">
              <a:solidFill>
                <a:schemeClr val="tx1">
                  <a:lumMod val="95000"/>
                  <a:lumOff val="5000"/>
                </a:schemeClr>
              </a:solidFill>
            </a:endParaRPr>
          </a:p>
          <a:p>
            <a:pPr>
              <a:lnSpc>
                <a:spcPct val="150000"/>
              </a:lnSpc>
            </a:pPr>
            <a:r>
              <a:rPr lang="en-US" sz="2400" b="0" i="0" dirty="0">
                <a:solidFill>
                  <a:srgbClr val="6E7076"/>
                </a:solidFill>
                <a:effectLst/>
                <a:latin typeface="Times New Roman" panose="02020603050405020304" pitchFamily="18" charset="0"/>
                <a:cs typeface="Times New Roman" panose="02020603050405020304" pitchFamily="18" charset="0"/>
              </a:rPr>
              <a:t>you need a portfolio website to showcase your work. Whether you’re an individual, a small team of two or a company of ten people, it’s crucial that you have a unique online approach. A website portfolio will help you stand out from the crowd, show your uniqueness, build trust, and </a:t>
            </a:r>
            <a:r>
              <a:rPr lang="en-US" sz="2400" b="1" i="0" dirty="0">
                <a:solidFill>
                  <a:srgbClr val="6E7076"/>
                </a:solidFill>
                <a:effectLst/>
                <a:latin typeface="Times New Roman" panose="02020603050405020304" pitchFamily="18" charset="0"/>
                <a:cs typeface="Times New Roman" panose="02020603050405020304" pitchFamily="18" charset="0"/>
              </a:rPr>
              <a:t>make sure that others can actually find you</a:t>
            </a:r>
            <a:r>
              <a:rPr lang="en-US" sz="2400" b="0" i="0" dirty="0">
                <a:solidFill>
                  <a:srgbClr val="6E7076"/>
                </a:solidFill>
                <a:effectLst/>
                <a:latin typeface="Times New Roman" panose="02020603050405020304" pitchFamily="18" charset="0"/>
                <a:cs typeface="Times New Roman" panose="02020603050405020304" pitchFamily="18" charset="0"/>
              </a:rPr>
              <a:t>.</a:t>
            </a:r>
            <a:endParaRPr lang="en-US" sz="2400" u="sng" dirty="0">
              <a:solidFill>
                <a:schemeClr val="tx1">
                  <a:lumMod val="95000"/>
                  <a:lumOff val="5000"/>
                </a:schemeClr>
              </a:solidFill>
              <a:latin typeface="Times New Roman" panose="02020603050405020304" pitchFamily="18" charset="0"/>
              <a:cs typeface="Times New Roman" panose="02020603050405020304" pitchFamily="18" charset="0"/>
            </a:endParaRPr>
          </a:p>
          <a:p>
            <a:pPr lvl="1"/>
            <a:endParaRPr lang="en-GB" sz="3600" u="sng" dirty="0">
              <a:solidFill>
                <a:schemeClr val="tx1">
                  <a:lumMod val="95000"/>
                  <a:lumOff val="5000"/>
                </a:schemeClr>
              </a:solidFill>
            </a:endParaRPr>
          </a:p>
        </p:txBody>
      </p:sp>
      <p:pic>
        <p:nvPicPr>
          <p:cNvPr id="7" name="Picture 6">
            <a:extLst>
              <a:ext uri="{FF2B5EF4-FFF2-40B4-BE49-F238E27FC236}">
                <a16:creationId xmlns:a16="http://schemas.microsoft.com/office/drawing/2014/main" id="{6F78ECDD-032F-1009-122F-74F4C1C94E8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6766560" y="579242"/>
            <a:ext cx="5303520" cy="5699516"/>
          </a:xfrm>
          <a:prstGeom prst="rect">
            <a:avLst/>
          </a:prstGeom>
        </p:spPr>
      </p:pic>
      <p:sp>
        <p:nvSpPr>
          <p:cNvPr id="3" name="TextBox 2">
            <a:extLst>
              <a:ext uri="{FF2B5EF4-FFF2-40B4-BE49-F238E27FC236}">
                <a16:creationId xmlns:a16="http://schemas.microsoft.com/office/drawing/2014/main" id="{B7D4D3D1-AF53-A5A0-DD25-BFE3F313D031}"/>
              </a:ext>
            </a:extLst>
          </p:cNvPr>
          <p:cNvSpPr txBox="1"/>
          <p:nvPr/>
        </p:nvSpPr>
        <p:spPr>
          <a:xfrm>
            <a:off x="6766560" y="6278758"/>
            <a:ext cx="5303520" cy="230832"/>
          </a:xfrm>
          <a:prstGeom prst="rect">
            <a:avLst/>
          </a:prstGeom>
          <a:noFill/>
        </p:spPr>
        <p:txBody>
          <a:bodyPr wrap="square" rtlCol="0">
            <a:spAutoFit/>
          </a:bodyPr>
          <a:lstStyle/>
          <a:p>
            <a:r>
              <a:rPr lang="en-GB" sz="900">
                <a:hlinkClick r:id="rId3" tooltip="https://gente-diver-gente.blogspot.com/2012/05/agenda-divergente.html"/>
              </a:rPr>
              <a:t>This Photo</a:t>
            </a:r>
            <a:r>
              <a:rPr lang="en-GB" sz="900"/>
              <a:t> by Unknown Author is licensed under </a:t>
            </a:r>
            <a:r>
              <a:rPr lang="en-GB" sz="900">
                <a:hlinkClick r:id="rId4" tooltip="https://creativecommons.org/licenses/by-nc-sa/3.0/"/>
              </a:rPr>
              <a:t>CC BY-SA-NC</a:t>
            </a:r>
            <a:endParaRPr lang="en-GB" sz="900"/>
          </a:p>
        </p:txBody>
      </p:sp>
    </p:spTree>
    <p:extLst>
      <p:ext uri="{BB962C8B-B14F-4D97-AF65-F5344CB8AC3E}">
        <p14:creationId xmlns:p14="http://schemas.microsoft.com/office/powerpoint/2010/main" val="2868791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1634B8-9E4C-BCE0-9CF7-49E447384EAF}"/>
              </a:ext>
            </a:extLst>
          </p:cNvPr>
          <p:cNvSpPr txBox="1"/>
          <p:nvPr/>
        </p:nvSpPr>
        <p:spPr>
          <a:xfrm>
            <a:off x="3728720" y="660400"/>
            <a:ext cx="8310880" cy="5482270"/>
          </a:xfrm>
          <a:prstGeom prst="rect">
            <a:avLst/>
          </a:prstGeom>
          <a:noFill/>
        </p:spPr>
        <p:txBody>
          <a:bodyPr wrap="square" rtlCol="0">
            <a:spAutoFit/>
          </a:bodyPr>
          <a:lstStyle/>
          <a:p>
            <a:r>
              <a:rPr lang="en-US" sz="4000" b="1" dirty="0">
                <a:solidFill>
                  <a:schemeClr val="tx1">
                    <a:lumMod val="95000"/>
                    <a:lumOff val="5000"/>
                  </a:schemeClr>
                </a:solidFill>
              </a:rPr>
              <a:t>PROJECT OVERVIEW</a:t>
            </a:r>
          </a:p>
          <a:p>
            <a:pPr>
              <a:lnSpc>
                <a:spcPct val="200000"/>
              </a:lnSpc>
            </a:pPr>
            <a:r>
              <a:rPr lang="en-US" sz="3200" b="0" i="0" dirty="0">
                <a:solidFill>
                  <a:schemeClr val="tx1">
                    <a:lumMod val="95000"/>
                    <a:lumOff val="5000"/>
                  </a:schemeClr>
                </a:solidFill>
                <a:effectLst/>
                <a:latin typeface="Times New Roman" panose="02020603050405020304" pitchFamily="18" charset="0"/>
                <a:cs typeface="Times New Roman" panose="02020603050405020304" pitchFamily="18" charset="0"/>
              </a:rPr>
              <a:t>If you are a web developer or a web designer, it is essential for you to have a portfolio website. It lets you provide information about yourself and showcase your best work with your relevant skills and experience.</a:t>
            </a:r>
            <a:endParaRPr lang="en-US" sz="3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F8B044B-9F18-E934-E477-50642255ACF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6691" y="1598924"/>
            <a:ext cx="3287550" cy="4263395"/>
          </a:xfrm>
          <a:prstGeom prst="rect">
            <a:avLst/>
          </a:prstGeom>
        </p:spPr>
      </p:pic>
    </p:spTree>
    <p:extLst>
      <p:ext uri="{BB962C8B-B14F-4D97-AF65-F5344CB8AC3E}">
        <p14:creationId xmlns:p14="http://schemas.microsoft.com/office/powerpoint/2010/main" val="794246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07B832-03E1-06F5-69D9-EB7C1929711C}"/>
              </a:ext>
            </a:extLst>
          </p:cNvPr>
          <p:cNvSpPr txBox="1"/>
          <p:nvPr/>
        </p:nvSpPr>
        <p:spPr>
          <a:xfrm>
            <a:off x="223520" y="426720"/>
            <a:ext cx="8778240" cy="646331"/>
          </a:xfrm>
          <a:prstGeom prst="rect">
            <a:avLst/>
          </a:prstGeom>
          <a:noFill/>
        </p:spPr>
        <p:txBody>
          <a:bodyPr wrap="square" rtlCol="0">
            <a:spAutoFit/>
          </a:bodyPr>
          <a:lstStyle/>
          <a:p>
            <a:r>
              <a:rPr lang="en-US" sz="3600" b="1" dirty="0"/>
              <a:t>WHO ARE THE END USERS OF THIS PROJECT?</a:t>
            </a:r>
          </a:p>
        </p:txBody>
      </p:sp>
      <p:sp>
        <p:nvSpPr>
          <p:cNvPr id="3" name="TextBox 2">
            <a:extLst>
              <a:ext uri="{FF2B5EF4-FFF2-40B4-BE49-F238E27FC236}">
                <a16:creationId xmlns:a16="http://schemas.microsoft.com/office/drawing/2014/main" id="{022117F3-FF53-F96A-00E1-7FF5635A5206}"/>
              </a:ext>
            </a:extLst>
          </p:cNvPr>
          <p:cNvSpPr txBox="1"/>
          <p:nvPr/>
        </p:nvSpPr>
        <p:spPr>
          <a:xfrm>
            <a:off x="365760" y="1686560"/>
            <a:ext cx="6847840" cy="4154984"/>
          </a:xfrm>
          <a:prstGeom prst="rect">
            <a:avLst/>
          </a:prstGeom>
          <a:noFill/>
        </p:spPr>
        <p:txBody>
          <a:bodyPr wrap="square" rtlCol="0">
            <a:spAutoFit/>
          </a:bodyPr>
          <a:lstStyle/>
          <a:p>
            <a:pPr algn="just"/>
            <a:r>
              <a:rPr lang="en-US" sz="2400" b="0" i="0" dirty="0">
                <a:solidFill>
                  <a:srgbClr val="646E82"/>
                </a:solidFill>
                <a:effectLst/>
                <a:latin typeface="MuseoSansRounded"/>
              </a:rPr>
              <a:t>A portfolio website is the ultimate way to showcase your work and let others reach out for you. It is your bread and butter if you are a freelancer in whatever sphere.</a:t>
            </a:r>
          </a:p>
          <a:p>
            <a:pPr algn="just"/>
            <a:r>
              <a:rPr lang="en-US" sz="2400" b="0" i="0" dirty="0">
                <a:solidFill>
                  <a:srgbClr val="646E82"/>
                </a:solidFill>
                <a:effectLst/>
                <a:latin typeface="MuseoSansRounded"/>
              </a:rPr>
              <a:t>A portfolio website presents your professionalism and dedication to the craft better and more clearly than any CV. You don’t just tell, you show actual cases and examples which speak volumes. Moreover, owing to the portfolio website, you can show your mature and sophisticated approach to selling your work along with yourself</a:t>
            </a:r>
            <a:endParaRPr lang="en-GB" sz="2400" dirty="0"/>
          </a:p>
        </p:txBody>
      </p:sp>
      <p:pic>
        <p:nvPicPr>
          <p:cNvPr id="5" name="Picture 4">
            <a:extLst>
              <a:ext uri="{FF2B5EF4-FFF2-40B4-BE49-F238E27FC236}">
                <a16:creationId xmlns:a16="http://schemas.microsoft.com/office/drawing/2014/main" id="{7E3D9D18-9D9A-1F32-8A09-58F8C950EE1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7599748" y="1374190"/>
            <a:ext cx="3990289" cy="3990289"/>
          </a:xfrm>
          <a:prstGeom prst="rect">
            <a:avLst/>
          </a:prstGeom>
        </p:spPr>
      </p:pic>
    </p:spTree>
    <p:extLst>
      <p:ext uri="{BB962C8B-B14F-4D97-AF65-F5344CB8AC3E}">
        <p14:creationId xmlns:p14="http://schemas.microsoft.com/office/powerpoint/2010/main" val="2882555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4045FD-8844-24E8-23A0-477B736E4593}"/>
              </a:ext>
            </a:extLst>
          </p:cNvPr>
          <p:cNvSpPr txBox="1"/>
          <p:nvPr/>
        </p:nvSpPr>
        <p:spPr>
          <a:xfrm>
            <a:off x="365760" y="284480"/>
            <a:ext cx="7792720"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rPr>
              <a:t>SOLUTION </a:t>
            </a:r>
            <a:endParaRPr lang="en-GB" sz="40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55FF2297-752F-B19F-E841-A16D5C01C5D1}"/>
              </a:ext>
            </a:extLst>
          </p:cNvPr>
          <p:cNvSpPr txBox="1"/>
          <p:nvPr/>
        </p:nvSpPr>
        <p:spPr>
          <a:xfrm>
            <a:off x="508000" y="1188720"/>
            <a:ext cx="6207760" cy="4093428"/>
          </a:xfrm>
          <a:prstGeom prst="rect">
            <a:avLst/>
          </a:prstGeom>
          <a:noFill/>
        </p:spPr>
        <p:txBody>
          <a:bodyPr wrap="square" rtlCol="0">
            <a:spAutoFit/>
          </a:bodyPr>
          <a:lstStyle/>
          <a:p>
            <a:pPr algn="l"/>
            <a:r>
              <a:rPr lang="en-US" sz="2000" b="0" i="0" dirty="0">
                <a:solidFill>
                  <a:srgbClr val="717171"/>
                </a:solidFill>
                <a:effectLst/>
                <a:latin typeface="Times New Roman" panose="02020603050405020304" pitchFamily="18" charset="0"/>
                <a:cs typeface="Times New Roman" panose="02020603050405020304" pitchFamily="18" charset="0"/>
              </a:rPr>
              <a:t>Creating a portfolio website is the best way to show off your work and attract new clients. A well-designed website will provide potential clients with a clear overview of your skills and experience, as well as examples of your past work. This is an essential tool for any freelancer or small business, as it allows clients to see exactly what you can offer them before making a decision.</a:t>
            </a:r>
          </a:p>
          <a:p>
            <a:pPr algn="l"/>
            <a:endParaRPr lang="en-US" sz="2000" b="0" i="0" dirty="0">
              <a:solidFill>
                <a:srgbClr val="717171"/>
              </a:solidFill>
              <a:effectLst/>
              <a:latin typeface="Times New Roman" panose="02020603050405020304" pitchFamily="18" charset="0"/>
              <a:cs typeface="Times New Roman" panose="02020603050405020304" pitchFamily="18" charset="0"/>
            </a:endParaRPr>
          </a:p>
          <a:p>
            <a:pPr algn="l"/>
            <a:r>
              <a:rPr lang="en-US" sz="2000" b="0" i="0" dirty="0">
                <a:solidFill>
                  <a:srgbClr val="717171"/>
                </a:solidFill>
                <a:effectLst/>
                <a:latin typeface="Times New Roman" panose="02020603050405020304" pitchFamily="18" charset="0"/>
                <a:cs typeface="Times New Roman" panose="02020603050405020304" pitchFamily="18" charset="0"/>
              </a:rPr>
              <a:t>A portfolio website can also be used to prove your skills to potential employers. If you’re looking for a new job, a well-presented online portfolio can show your potential boss that you have the skills and experience for the role.</a:t>
            </a:r>
          </a:p>
          <a:p>
            <a:pPr algn="just">
              <a:buFont typeface="Arial" panose="020B0604020202020204" pitchFamily="34" charset="0"/>
              <a:buChar char="•"/>
            </a:pPr>
            <a:endParaRPr lang="en-US" sz="2000" b="0" i="0" dirty="0">
              <a:solidFill>
                <a:srgbClr val="646E82"/>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065B914-210A-EB48-1058-B43DB4F815E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7091680" y="751659"/>
            <a:ext cx="4734560" cy="5507081"/>
          </a:xfrm>
          <a:prstGeom prst="rect">
            <a:avLst/>
          </a:prstGeom>
        </p:spPr>
      </p:pic>
    </p:spTree>
    <p:extLst>
      <p:ext uri="{BB962C8B-B14F-4D97-AF65-F5344CB8AC3E}">
        <p14:creationId xmlns:p14="http://schemas.microsoft.com/office/powerpoint/2010/main" val="1923075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E2309A-CFAA-3C69-7E12-F39834C5EB2C}"/>
              </a:ext>
            </a:extLst>
          </p:cNvPr>
          <p:cNvSpPr txBox="1"/>
          <p:nvPr/>
        </p:nvSpPr>
        <p:spPr>
          <a:xfrm>
            <a:off x="325120" y="609600"/>
            <a:ext cx="5232400" cy="584775"/>
          </a:xfrm>
          <a:prstGeom prst="rect">
            <a:avLst/>
          </a:prstGeom>
          <a:noFill/>
        </p:spPr>
        <p:txBody>
          <a:bodyPr wrap="square" rtlCol="0">
            <a:spAutoFit/>
          </a:bodyPr>
          <a:lstStyle/>
          <a:p>
            <a:r>
              <a:rPr lang="en-US" sz="3200" dirty="0"/>
              <a:t> PROJECT CUSTOMIZATION</a:t>
            </a:r>
            <a:endParaRPr lang="en-GB" sz="3200" dirty="0"/>
          </a:p>
        </p:txBody>
      </p:sp>
      <p:sp>
        <p:nvSpPr>
          <p:cNvPr id="3" name="TextBox 2">
            <a:extLst>
              <a:ext uri="{FF2B5EF4-FFF2-40B4-BE49-F238E27FC236}">
                <a16:creationId xmlns:a16="http://schemas.microsoft.com/office/drawing/2014/main" id="{156B7413-F764-8D47-EE4D-5441D42FFD9F}"/>
              </a:ext>
            </a:extLst>
          </p:cNvPr>
          <p:cNvSpPr txBox="1"/>
          <p:nvPr/>
        </p:nvSpPr>
        <p:spPr>
          <a:xfrm>
            <a:off x="508000" y="1625600"/>
            <a:ext cx="5049520" cy="3777124"/>
          </a:xfrm>
          <a:prstGeom prst="rect">
            <a:avLst/>
          </a:prstGeom>
          <a:noFill/>
        </p:spPr>
        <p:txBody>
          <a:bodyPr wrap="square" rtlCol="0">
            <a:spAutoFit/>
          </a:bodyPr>
          <a:lstStyle/>
          <a:p>
            <a:pPr algn="just" fontAlgn="base">
              <a:lnSpc>
                <a:spcPct val="150000"/>
              </a:lnSpc>
            </a:pPr>
            <a:r>
              <a:rPr lang="en-US" b="0" i="0" dirty="0">
                <a:solidFill>
                  <a:srgbClr val="0A0A23"/>
                </a:solidFill>
                <a:effectLst/>
                <a:latin typeface="Lato" panose="020F0502020204030203" pitchFamily="34" charset="0"/>
              </a:rPr>
              <a:t>The folder structure consists of index.html, style.css, and script.js files and an images folder. We'll write all CSS in the style.css file and the JavaScript in the script.js file .</a:t>
            </a:r>
          </a:p>
          <a:p>
            <a:pPr algn="just" fontAlgn="base">
              <a:lnSpc>
                <a:spcPct val="150000"/>
              </a:lnSpc>
            </a:pPr>
            <a:r>
              <a:rPr lang="en-US" b="0" i="0" dirty="0">
                <a:solidFill>
                  <a:srgbClr val="0A0A23"/>
                </a:solidFill>
                <a:effectLst/>
                <a:latin typeface="Lato" panose="020F0502020204030203" pitchFamily="34" charset="0"/>
              </a:rPr>
              <a:t>In the index.html file, you can see the HTML boilerplate code with the Bootstrap CDN,  and a link to the external style sheet and JavaScript.</a:t>
            </a:r>
          </a:p>
          <a:p>
            <a:pPr algn="just" fontAlgn="base">
              <a:lnSpc>
                <a:spcPct val="150000"/>
              </a:lnSpc>
            </a:pPr>
            <a:r>
              <a:rPr lang="en-US" b="0" i="0" dirty="0">
                <a:solidFill>
                  <a:srgbClr val="0A0A23"/>
                </a:solidFill>
                <a:effectLst/>
                <a:latin typeface="Lato" panose="020F0502020204030203" pitchFamily="34" charset="0"/>
              </a:rPr>
              <a:t>Here, the script.js file is loaded after loading all the HTML code.</a:t>
            </a:r>
          </a:p>
        </p:txBody>
      </p:sp>
      <p:pic>
        <p:nvPicPr>
          <p:cNvPr id="7" name="Picture 6">
            <a:extLst>
              <a:ext uri="{FF2B5EF4-FFF2-40B4-BE49-F238E27FC236}">
                <a16:creationId xmlns:a16="http://schemas.microsoft.com/office/drawing/2014/main" id="{580471F6-5B4C-9C18-2B30-BD5056DBB24E}"/>
              </a:ext>
            </a:extLst>
          </p:cNvPr>
          <p:cNvPicPr>
            <a:picLocks noChangeAspect="1"/>
          </p:cNvPicPr>
          <p:nvPr/>
        </p:nvPicPr>
        <p:blipFill rotWithShape="1">
          <a:blip r:embed="rId2">
            <a:extLst>
              <a:ext uri="{28A0092B-C50C-407E-A947-70E740481C1C}">
                <a14:useLocalDpi xmlns:a14="http://schemas.microsoft.com/office/drawing/2010/main" val="0"/>
              </a:ext>
            </a:extLst>
          </a:blip>
          <a:srcRect l="457" t="14610" r="20034" b="8558"/>
          <a:stretch/>
        </p:blipFill>
        <p:spPr>
          <a:xfrm>
            <a:off x="5963920" y="1341121"/>
            <a:ext cx="6055360" cy="4754880"/>
          </a:xfrm>
          <a:prstGeom prst="rect">
            <a:avLst/>
          </a:prstGeom>
        </p:spPr>
      </p:pic>
    </p:spTree>
    <p:extLst>
      <p:ext uri="{BB962C8B-B14F-4D97-AF65-F5344CB8AC3E}">
        <p14:creationId xmlns:p14="http://schemas.microsoft.com/office/powerpoint/2010/main" val="4241275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3CEB5B-6D14-06D2-140A-5D31491372CB}"/>
              </a:ext>
            </a:extLst>
          </p:cNvPr>
          <p:cNvSpPr txBox="1"/>
          <p:nvPr/>
        </p:nvSpPr>
        <p:spPr>
          <a:xfrm>
            <a:off x="314960" y="223520"/>
            <a:ext cx="5781040" cy="1200329"/>
          </a:xfrm>
          <a:prstGeom prst="rect">
            <a:avLst/>
          </a:prstGeom>
          <a:noFill/>
        </p:spPr>
        <p:txBody>
          <a:bodyPr wrap="square" rtlCol="0">
            <a:spAutoFit/>
          </a:bodyPr>
          <a:lstStyle/>
          <a:p>
            <a:endParaRPr lang="en-US" sz="3600" b="1" dirty="0">
              <a:solidFill>
                <a:srgbClr val="FF0000"/>
              </a:solidFill>
              <a:effectLst>
                <a:outerShdw blurRad="38100" dist="38100" dir="2700000" algn="tl">
                  <a:srgbClr val="000000">
                    <a:alpha val="43137"/>
                  </a:srgbClr>
                </a:outerShdw>
              </a:effectLst>
            </a:endParaRPr>
          </a:p>
          <a:p>
            <a:r>
              <a:rPr lang="en-US" sz="3600" b="1" dirty="0">
                <a:solidFill>
                  <a:srgbClr val="FF0000"/>
                </a:solidFill>
                <a:effectLst>
                  <a:outerShdw blurRad="38100" dist="38100" dir="2700000" algn="tl">
                    <a:srgbClr val="000000">
                      <a:alpha val="43137"/>
                    </a:srgbClr>
                  </a:outerShdw>
                </a:effectLst>
              </a:rPr>
              <a:t>MODELLING</a:t>
            </a:r>
            <a:endParaRPr lang="en-GB" sz="3600" b="1" dirty="0">
              <a:solidFill>
                <a:srgbClr val="FF0000"/>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8B027524-B98D-052A-1952-5D7A07E9B043}"/>
              </a:ext>
            </a:extLst>
          </p:cNvPr>
          <p:cNvPicPr>
            <a:picLocks noChangeAspect="1"/>
          </p:cNvPicPr>
          <p:nvPr/>
        </p:nvPicPr>
        <p:blipFill rotWithShape="1">
          <a:blip r:embed="rId2">
            <a:extLst>
              <a:ext uri="{28A0092B-C50C-407E-A947-70E740481C1C}">
                <a14:useLocalDpi xmlns:a14="http://schemas.microsoft.com/office/drawing/2010/main" val="0"/>
              </a:ext>
            </a:extLst>
          </a:blip>
          <a:srcRect l="-806" t="16129" r="101" b="8266"/>
          <a:stretch/>
        </p:blipFill>
        <p:spPr>
          <a:xfrm>
            <a:off x="477520" y="2214880"/>
            <a:ext cx="5547360" cy="3810000"/>
          </a:xfrm>
          <a:prstGeom prst="rect">
            <a:avLst/>
          </a:prstGeom>
        </p:spPr>
      </p:pic>
      <p:pic>
        <p:nvPicPr>
          <p:cNvPr id="6" name="Picture 5">
            <a:extLst>
              <a:ext uri="{FF2B5EF4-FFF2-40B4-BE49-F238E27FC236}">
                <a16:creationId xmlns:a16="http://schemas.microsoft.com/office/drawing/2014/main" id="{0AC44194-8277-4B88-8E38-FBF65C707734}"/>
              </a:ext>
            </a:extLst>
          </p:cNvPr>
          <p:cNvPicPr>
            <a:picLocks noChangeAspect="1"/>
          </p:cNvPicPr>
          <p:nvPr/>
        </p:nvPicPr>
        <p:blipFill rotWithShape="1">
          <a:blip r:embed="rId3">
            <a:extLst>
              <a:ext uri="{28A0092B-C50C-407E-A947-70E740481C1C}">
                <a14:useLocalDpi xmlns:a14="http://schemas.microsoft.com/office/drawing/2010/main" val="0"/>
              </a:ext>
            </a:extLst>
          </a:blip>
          <a:srcRect l="-11" t="13911" r="14956" b="7460"/>
          <a:stretch/>
        </p:blipFill>
        <p:spPr>
          <a:xfrm>
            <a:off x="6167122" y="2062480"/>
            <a:ext cx="5720078" cy="3962400"/>
          </a:xfrm>
          <a:prstGeom prst="rect">
            <a:avLst/>
          </a:prstGeom>
        </p:spPr>
      </p:pic>
    </p:spTree>
    <p:extLst>
      <p:ext uri="{BB962C8B-B14F-4D97-AF65-F5344CB8AC3E}">
        <p14:creationId xmlns:p14="http://schemas.microsoft.com/office/powerpoint/2010/main" val="894471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04EA7A-8AA1-F4D9-728F-9ED68DA7AF3A}"/>
              </a:ext>
            </a:extLst>
          </p:cNvPr>
          <p:cNvSpPr txBox="1"/>
          <p:nvPr/>
        </p:nvSpPr>
        <p:spPr>
          <a:xfrm>
            <a:off x="264160" y="497840"/>
            <a:ext cx="6096000" cy="6001643"/>
          </a:xfrm>
          <a:prstGeom prst="rect">
            <a:avLst/>
          </a:prstGeom>
          <a:noFill/>
        </p:spPr>
        <p:txBody>
          <a:bodyPr wrap="square" rtlCol="0">
            <a:spAutoFit/>
          </a:bodyPr>
          <a:lstStyle/>
          <a:p>
            <a:r>
              <a:rPr lang="en-US" sz="3600" b="1" dirty="0">
                <a:effectLst>
                  <a:outerShdw blurRad="38100" dist="38100" dir="2700000" algn="tl">
                    <a:srgbClr val="000000">
                      <a:alpha val="43137"/>
                    </a:srgbClr>
                  </a:outerShdw>
                </a:effectLst>
              </a:rPr>
              <a:t>RESULTS</a:t>
            </a:r>
          </a:p>
          <a:p>
            <a:pPr algn="l" fontAlgn="base"/>
            <a:endParaRPr lang="en-US" sz="2400" b="0" i="0" dirty="0">
              <a:solidFill>
                <a:srgbClr val="0A0A23"/>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400" b="0" i="0" dirty="0">
                <a:solidFill>
                  <a:srgbClr val="0A0A23"/>
                </a:solidFill>
                <a:effectLst/>
                <a:latin typeface="Times New Roman" panose="02020603050405020304" pitchFamily="18" charset="0"/>
                <a:cs typeface="Times New Roman" panose="02020603050405020304" pitchFamily="18" charset="0"/>
              </a:rPr>
              <a:t>Portfolio makes you easily searchable on search engines like Google</a:t>
            </a:r>
          </a:p>
          <a:p>
            <a:pPr algn="l" fontAlgn="base"/>
            <a:endParaRPr lang="en-US" sz="2400" b="0" i="0" dirty="0">
              <a:solidFill>
                <a:srgbClr val="0A0A23"/>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400" dirty="0">
                <a:solidFill>
                  <a:srgbClr val="0A0A23"/>
                </a:solidFill>
                <a:latin typeface="Times New Roman" panose="02020603050405020304" pitchFamily="18" charset="0"/>
                <a:cs typeface="Times New Roman" panose="02020603050405020304" pitchFamily="18" charset="0"/>
              </a:rPr>
              <a:t>Portfolio</a:t>
            </a:r>
            <a:r>
              <a:rPr lang="en-US" sz="2400" b="0" i="0" dirty="0">
                <a:solidFill>
                  <a:srgbClr val="0A0A23"/>
                </a:solidFill>
                <a:effectLst/>
                <a:latin typeface="Times New Roman" panose="02020603050405020304" pitchFamily="18" charset="0"/>
                <a:cs typeface="Times New Roman" panose="02020603050405020304" pitchFamily="18" charset="0"/>
              </a:rPr>
              <a:t> lets hiring managers find you instead of you reaching out to them</a:t>
            </a:r>
          </a:p>
          <a:p>
            <a:pPr algn="l" fontAlgn="base"/>
            <a:endParaRPr lang="en-US" sz="2400" dirty="0">
              <a:solidFill>
                <a:srgbClr val="0A0A23"/>
              </a:solidFill>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400" dirty="0">
                <a:solidFill>
                  <a:srgbClr val="0A0A23"/>
                </a:solidFill>
                <a:latin typeface="Times New Roman" panose="02020603050405020304" pitchFamily="18" charset="0"/>
                <a:cs typeface="Times New Roman" panose="02020603050405020304" pitchFamily="18" charset="0"/>
              </a:rPr>
              <a:t>Portfolio</a:t>
            </a:r>
            <a:r>
              <a:rPr lang="en-US" sz="2400" b="0" i="0" dirty="0">
                <a:solidFill>
                  <a:srgbClr val="0A0A23"/>
                </a:solidFill>
                <a:effectLst/>
                <a:latin typeface="Times New Roman" panose="02020603050405020304" pitchFamily="18" charset="0"/>
                <a:cs typeface="Times New Roman" panose="02020603050405020304" pitchFamily="18" charset="0"/>
              </a:rPr>
              <a:t> provides a platform to showcase your relevant skills and experience</a:t>
            </a:r>
          </a:p>
          <a:p>
            <a:pPr algn="l" fontAlgn="base"/>
            <a:endParaRPr lang="en-US" sz="2400" b="0" i="0" dirty="0">
              <a:solidFill>
                <a:srgbClr val="0A0A23"/>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400" b="0" i="0" dirty="0">
                <a:solidFill>
                  <a:srgbClr val="0A0A23"/>
                </a:solidFill>
                <a:effectLst/>
                <a:latin typeface="Times New Roman" panose="02020603050405020304" pitchFamily="18" charset="0"/>
                <a:cs typeface="Times New Roman" panose="02020603050405020304" pitchFamily="18" charset="0"/>
              </a:rPr>
              <a:t>Portfolio shows your personality</a:t>
            </a:r>
          </a:p>
          <a:p>
            <a:pPr algn="l" fontAlgn="base"/>
            <a:endParaRPr lang="en-US" sz="2400" b="0" i="0" dirty="0">
              <a:solidFill>
                <a:srgbClr val="0A0A23"/>
              </a:solidFill>
              <a:effectLst/>
              <a:latin typeface="Times New Roman" panose="02020603050405020304" pitchFamily="18" charset="0"/>
              <a:cs typeface="Times New Roman" panose="02020603050405020304" pitchFamily="18" charset="0"/>
            </a:endParaRPr>
          </a:p>
          <a:p>
            <a:pPr algn="l" fontAlgn="base"/>
            <a:endParaRPr lang="en-US" sz="2400" b="0" i="0" dirty="0">
              <a:solidFill>
                <a:srgbClr val="0A0A23"/>
              </a:solidFill>
              <a:effectLst/>
              <a:latin typeface="Times New Roman" panose="02020603050405020304" pitchFamily="18" charset="0"/>
              <a:cs typeface="Times New Roman" panose="02020603050405020304" pitchFamily="18" charset="0"/>
            </a:endParaRPr>
          </a:p>
          <a:p>
            <a:endParaRPr lang="en-GB" sz="3600" b="1" dirty="0">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3DC756EE-DB63-A930-5D5F-D58426FDFC68}"/>
              </a:ext>
            </a:extLst>
          </p:cNvPr>
          <p:cNvPicPr>
            <a:picLocks noChangeAspect="1"/>
          </p:cNvPicPr>
          <p:nvPr/>
        </p:nvPicPr>
        <p:blipFill rotWithShape="1">
          <a:blip r:embed="rId2">
            <a:extLst>
              <a:ext uri="{28A0092B-C50C-407E-A947-70E740481C1C}">
                <a14:useLocalDpi xmlns:a14="http://schemas.microsoft.com/office/drawing/2010/main" val="0"/>
              </a:ext>
            </a:extLst>
          </a:blip>
          <a:srcRect t="13375" b="5609"/>
          <a:stretch/>
        </p:blipFill>
        <p:spPr>
          <a:xfrm>
            <a:off x="6096000" y="1010653"/>
            <a:ext cx="6096000" cy="5349508"/>
          </a:xfrm>
          <a:prstGeom prst="rect">
            <a:avLst/>
          </a:prstGeom>
        </p:spPr>
      </p:pic>
    </p:spTree>
    <p:extLst>
      <p:ext uri="{BB962C8B-B14F-4D97-AF65-F5344CB8AC3E}">
        <p14:creationId xmlns:p14="http://schemas.microsoft.com/office/powerpoint/2010/main" val="168506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504</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Lato</vt:lpstr>
      <vt:lpstr>MuseoSansRounded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swathi Rebbavarapu</dc:creator>
  <cp:lastModifiedBy>swathi Rebbavarapu</cp:lastModifiedBy>
  <cp:revision>2</cp:revision>
  <dcterms:created xsi:type="dcterms:W3CDTF">2023-07-23T05:10:14Z</dcterms:created>
  <dcterms:modified xsi:type="dcterms:W3CDTF">2023-07-23T10:45:34Z</dcterms:modified>
</cp:coreProperties>
</file>