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3" r:id="rId6"/>
    <p:sldId id="262" r:id="rId7"/>
    <p:sldId id="265" r:id="rId8"/>
    <p:sldId id="264" r:id="rId9"/>
    <p:sldId id="259" r:id="rId10"/>
    <p:sldId id="260"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263" y="27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ata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9271B25-D97D-4A93-8C0A-23C274C12E9D}"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B2DEC0E1-EC26-4B28-8F73-51A7CDB938B1}">
      <dgm:prSet/>
      <dgm:spPr/>
      <dgm:t>
        <a:bodyPr/>
        <a:lstStyle/>
        <a:p>
          <a:r>
            <a:rPr lang="en-US"/>
            <a:t>First Data Cleaning and Extraction</a:t>
          </a:r>
        </a:p>
      </dgm:t>
    </dgm:pt>
    <dgm:pt modelId="{D32FDCA8-CCB6-4E92-B791-79E187320298}" type="parTrans" cxnId="{3D9F134E-EBB4-481D-B951-313118003C89}">
      <dgm:prSet/>
      <dgm:spPr/>
      <dgm:t>
        <a:bodyPr/>
        <a:lstStyle/>
        <a:p>
          <a:endParaRPr lang="en-US"/>
        </a:p>
      </dgm:t>
    </dgm:pt>
    <dgm:pt modelId="{7EDED0AE-BC61-49B6-B58D-EC56A133D46F}" type="sibTrans" cxnId="{3D9F134E-EBB4-481D-B951-313118003C89}">
      <dgm:prSet/>
      <dgm:spPr/>
      <dgm:t>
        <a:bodyPr/>
        <a:lstStyle/>
        <a:p>
          <a:endParaRPr lang="en-US"/>
        </a:p>
      </dgm:t>
    </dgm:pt>
    <dgm:pt modelId="{D75AD1D3-9B9F-4E30-B2C1-4CB831EE665B}">
      <dgm:prSet/>
      <dgm:spPr/>
      <dgm:t>
        <a:bodyPr/>
        <a:lstStyle/>
        <a:p>
          <a:r>
            <a:rPr lang="en-US"/>
            <a:t>Feature Engineering</a:t>
          </a:r>
        </a:p>
      </dgm:t>
    </dgm:pt>
    <dgm:pt modelId="{18E53BF2-4E07-47E2-988A-BC6CEC4307DF}" type="parTrans" cxnId="{A9E21CFD-B77F-42F7-9A47-0E34C842110A}">
      <dgm:prSet/>
      <dgm:spPr/>
      <dgm:t>
        <a:bodyPr/>
        <a:lstStyle/>
        <a:p>
          <a:endParaRPr lang="en-US"/>
        </a:p>
      </dgm:t>
    </dgm:pt>
    <dgm:pt modelId="{9ABBE119-E264-4C33-8CF5-1D97FFD73446}" type="sibTrans" cxnId="{A9E21CFD-B77F-42F7-9A47-0E34C842110A}">
      <dgm:prSet/>
      <dgm:spPr/>
      <dgm:t>
        <a:bodyPr/>
        <a:lstStyle/>
        <a:p>
          <a:endParaRPr lang="en-US"/>
        </a:p>
      </dgm:t>
    </dgm:pt>
    <dgm:pt modelId="{BB5CBEB7-477C-465C-823F-F1CAAAD26A25}">
      <dgm:prSet/>
      <dgm:spPr/>
      <dgm:t>
        <a:bodyPr/>
        <a:lstStyle/>
        <a:p>
          <a:r>
            <a:rPr lang="en-US"/>
            <a:t>Performing PCA ,RFE to reduce dimensionality</a:t>
          </a:r>
        </a:p>
      </dgm:t>
    </dgm:pt>
    <dgm:pt modelId="{E3ADAD35-F3DD-4870-9B87-28FA5C5B8FD3}" type="parTrans" cxnId="{7283E16F-1245-4C0C-991A-5902BAF8E3A1}">
      <dgm:prSet/>
      <dgm:spPr/>
      <dgm:t>
        <a:bodyPr/>
        <a:lstStyle/>
        <a:p>
          <a:endParaRPr lang="en-US"/>
        </a:p>
      </dgm:t>
    </dgm:pt>
    <dgm:pt modelId="{B8C85BE8-9F0C-4C26-890C-89FC6A26CA1A}" type="sibTrans" cxnId="{7283E16F-1245-4C0C-991A-5902BAF8E3A1}">
      <dgm:prSet/>
      <dgm:spPr/>
      <dgm:t>
        <a:bodyPr/>
        <a:lstStyle/>
        <a:p>
          <a:endParaRPr lang="en-US"/>
        </a:p>
      </dgm:t>
    </dgm:pt>
    <dgm:pt modelId="{305E334C-3926-43B9-AE24-AE3D6F90F9D9}">
      <dgm:prSet/>
      <dgm:spPr/>
      <dgm:t>
        <a:bodyPr/>
        <a:lstStyle/>
        <a:p>
          <a:r>
            <a:rPr lang="en-US"/>
            <a:t>Train and test the models</a:t>
          </a:r>
        </a:p>
      </dgm:t>
    </dgm:pt>
    <dgm:pt modelId="{0EEB9F26-B309-429B-9362-9D1344419719}" type="parTrans" cxnId="{8D6F2D65-3805-411A-8646-A0A80B8D69B6}">
      <dgm:prSet/>
      <dgm:spPr/>
      <dgm:t>
        <a:bodyPr/>
        <a:lstStyle/>
        <a:p>
          <a:endParaRPr lang="en-US"/>
        </a:p>
      </dgm:t>
    </dgm:pt>
    <dgm:pt modelId="{7AB07285-FDD8-4305-B4AF-097ACE37F58E}" type="sibTrans" cxnId="{8D6F2D65-3805-411A-8646-A0A80B8D69B6}">
      <dgm:prSet/>
      <dgm:spPr/>
      <dgm:t>
        <a:bodyPr/>
        <a:lstStyle/>
        <a:p>
          <a:endParaRPr lang="en-US"/>
        </a:p>
      </dgm:t>
    </dgm:pt>
    <dgm:pt modelId="{B2477172-68CB-416B-945A-1CEABB844821}">
      <dgm:prSet/>
      <dgm:spPr/>
      <dgm:t>
        <a:bodyPr/>
        <a:lstStyle/>
        <a:p>
          <a:r>
            <a:rPr lang="en-US"/>
            <a:t>Perform PCA ,RFE again to increase the Accuracy and Kappa values</a:t>
          </a:r>
        </a:p>
      </dgm:t>
    </dgm:pt>
    <dgm:pt modelId="{00D918EA-437E-49D6-BCE4-81B0EA0C05C5}" type="parTrans" cxnId="{E4C31664-EDFE-44C5-80DE-0B907CD78813}">
      <dgm:prSet/>
      <dgm:spPr/>
      <dgm:t>
        <a:bodyPr/>
        <a:lstStyle/>
        <a:p>
          <a:endParaRPr lang="en-US"/>
        </a:p>
      </dgm:t>
    </dgm:pt>
    <dgm:pt modelId="{F566B99F-1DD6-44E7-8249-7E488B389EC7}" type="sibTrans" cxnId="{E4C31664-EDFE-44C5-80DE-0B907CD78813}">
      <dgm:prSet/>
      <dgm:spPr/>
      <dgm:t>
        <a:bodyPr/>
        <a:lstStyle/>
        <a:p>
          <a:endParaRPr lang="en-US"/>
        </a:p>
      </dgm:t>
    </dgm:pt>
    <dgm:pt modelId="{008A1D28-DC17-44C4-9071-0F000C9D25BA}">
      <dgm:prSet/>
      <dgm:spPr/>
      <dgm:t>
        <a:bodyPr/>
        <a:lstStyle/>
        <a:p>
          <a:r>
            <a:rPr lang="en-US"/>
            <a:t>Apply the model on actual data set. </a:t>
          </a:r>
        </a:p>
      </dgm:t>
    </dgm:pt>
    <dgm:pt modelId="{B5F06ED3-9FFA-4E00-806F-B7C0B01895E6}" type="parTrans" cxnId="{0674A707-7065-4ADF-A4B9-5CD957623B9A}">
      <dgm:prSet/>
      <dgm:spPr/>
      <dgm:t>
        <a:bodyPr/>
        <a:lstStyle/>
        <a:p>
          <a:endParaRPr lang="en-US"/>
        </a:p>
      </dgm:t>
    </dgm:pt>
    <dgm:pt modelId="{87AD208A-FF6B-492B-9BB5-EF1C44C95FC4}" type="sibTrans" cxnId="{0674A707-7065-4ADF-A4B9-5CD957623B9A}">
      <dgm:prSet/>
      <dgm:spPr/>
      <dgm:t>
        <a:bodyPr/>
        <a:lstStyle/>
        <a:p>
          <a:endParaRPr lang="en-US"/>
        </a:p>
      </dgm:t>
    </dgm:pt>
    <dgm:pt modelId="{7A36EE9F-AE64-412A-B799-944CB8750AA0}">
      <dgm:prSet/>
      <dgm:spPr/>
      <dgm:t>
        <a:bodyPr/>
        <a:lstStyle/>
        <a:p>
          <a:r>
            <a:rPr lang="en-US"/>
            <a:t>Create charts graphs to provide the data to the business users . </a:t>
          </a:r>
        </a:p>
      </dgm:t>
    </dgm:pt>
    <dgm:pt modelId="{02C41159-3773-44A6-A743-2A2D5B1D1BB9}" type="parTrans" cxnId="{917D6A6A-F457-4523-BBC5-07CA15A56383}">
      <dgm:prSet/>
      <dgm:spPr/>
      <dgm:t>
        <a:bodyPr/>
        <a:lstStyle/>
        <a:p>
          <a:endParaRPr lang="en-US"/>
        </a:p>
      </dgm:t>
    </dgm:pt>
    <dgm:pt modelId="{2E2F092C-B758-4679-9A42-A2189D65CAC9}" type="sibTrans" cxnId="{917D6A6A-F457-4523-BBC5-07CA15A56383}">
      <dgm:prSet/>
      <dgm:spPr/>
      <dgm:t>
        <a:bodyPr/>
        <a:lstStyle/>
        <a:p>
          <a:endParaRPr lang="en-US"/>
        </a:p>
      </dgm:t>
    </dgm:pt>
    <dgm:pt modelId="{70F156AD-3701-4B65-B3A1-59BD4F4A4F87}" type="pres">
      <dgm:prSet presAssocID="{E9271B25-D97D-4A93-8C0A-23C274C12E9D}" presName="vert0" presStyleCnt="0">
        <dgm:presLayoutVars>
          <dgm:dir/>
          <dgm:animOne val="branch"/>
          <dgm:animLvl val="lvl"/>
        </dgm:presLayoutVars>
      </dgm:prSet>
      <dgm:spPr/>
    </dgm:pt>
    <dgm:pt modelId="{9BC486F5-1EA4-482D-A810-C5A6BF6B7ADB}" type="pres">
      <dgm:prSet presAssocID="{B2DEC0E1-EC26-4B28-8F73-51A7CDB938B1}" presName="thickLine" presStyleLbl="alignNode1" presStyleIdx="0" presStyleCnt="7"/>
      <dgm:spPr/>
    </dgm:pt>
    <dgm:pt modelId="{06D0924C-AEF3-41E8-8C89-3853516FB1A2}" type="pres">
      <dgm:prSet presAssocID="{B2DEC0E1-EC26-4B28-8F73-51A7CDB938B1}" presName="horz1" presStyleCnt="0"/>
      <dgm:spPr/>
    </dgm:pt>
    <dgm:pt modelId="{CFB7F023-9D27-4271-9932-8C5F51E27BD5}" type="pres">
      <dgm:prSet presAssocID="{B2DEC0E1-EC26-4B28-8F73-51A7CDB938B1}" presName="tx1" presStyleLbl="revTx" presStyleIdx="0" presStyleCnt="7"/>
      <dgm:spPr/>
    </dgm:pt>
    <dgm:pt modelId="{1CAD0BCE-206C-4E99-BF2B-9E9EF55D1CDF}" type="pres">
      <dgm:prSet presAssocID="{B2DEC0E1-EC26-4B28-8F73-51A7CDB938B1}" presName="vert1" presStyleCnt="0"/>
      <dgm:spPr/>
    </dgm:pt>
    <dgm:pt modelId="{C8A67362-F62D-49E0-9031-50FAEB7F3A0E}" type="pres">
      <dgm:prSet presAssocID="{D75AD1D3-9B9F-4E30-B2C1-4CB831EE665B}" presName="thickLine" presStyleLbl="alignNode1" presStyleIdx="1" presStyleCnt="7"/>
      <dgm:spPr/>
    </dgm:pt>
    <dgm:pt modelId="{6074D36E-C097-4D33-8205-E3A5836F03CA}" type="pres">
      <dgm:prSet presAssocID="{D75AD1D3-9B9F-4E30-B2C1-4CB831EE665B}" presName="horz1" presStyleCnt="0"/>
      <dgm:spPr/>
    </dgm:pt>
    <dgm:pt modelId="{39C47EA2-F3AD-4037-9D80-0F8490B89560}" type="pres">
      <dgm:prSet presAssocID="{D75AD1D3-9B9F-4E30-B2C1-4CB831EE665B}" presName="tx1" presStyleLbl="revTx" presStyleIdx="1" presStyleCnt="7"/>
      <dgm:spPr/>
    </dgm:pt>
    <dgm:pt modelId="{2B7619D2-E51B-46A1-9F4A-D5C1838BD584}" type="pres">
      <dgm:prSet presAssocID="{D75AD1D3-9B9F-4E30-B2C1-4CB831EE665B}" presName="vert1" presStyleCnt="0"/>
      <dgm:spPr/>
    </dgm:pt>
    <dgm:pt modelId="{4176B166-19BE-428C-8B29-1162EEF7DDBE}" type="pres">
      <dgm:prSet presAssocID="{BB5CBEB7-477C-465C-823F-F1CAAAD26A25}" presName="thickLine" presStyleLbl="alignNode1" presStyleIdx="2" presStyleCnt="7"/>
      <dgm:spPr/>
    </dgm:pt>
    <dgm:pt modelId="{F797926C-8F00-4E58-AE36-B5F73A1994C4}" type="pres">
      <dgm:prSet presAssocID="{BB5CBEB7-477C-465C-823F-F1CAAAD26A25}" presName="horz1" presStyleCnt="0"/>
      <dgm:spPr/>
    </dgm:pt>
    <dgm:pt modelId="{0A46BBB8-3DB0-47A1-88F3-17DA1F80B8A7}" type="pres">
      <dgm:prSet presAssocID="{BB5CBEB7-477C-465C-823F-F1CAAAD26A25}" presName="tx1" presStyleLbl="revTx" presStyleIdx="2" presStyleCnt="7"/>
      <dgm:spPr/>
    </dgm:pt>
    <dgm:pt modelId="{2CF8D6BB-FF32-4B40-8FCF-F36201304104}" type="pres">
      <dgm:prSet presAssocID="{BB5CBEB7-477C-465C-823F-F1CAAAD26A25}" presName="vert1" presStyleCnt="0"/>
      <dgm:spPr/>
    </dgm:pt>
    <dgm:pt modelId="{D4FB1567-1DA7-4190-8417-100C168EBA99}" type="pres">
      <dgm:prSet presAssocID="{305E334C-3926-43B9-AE24-AE3D6F90F9D9}" presName="thickLine" presStyleLbl="alignNode1" presStyleIdx="3" presStyleCnt="7"/>
      <dgm:spPr/>
    </dgm:pt>
    <dgm:pt modelId="{83B1EEDD-0E7B-4716-9A77-A79DE9892E56}" type="pres">
      <dgm:prSet presAssocID="{305E334C-3926-43B9-AE24-AE3D6F90F9D9}" presName="horz1" presStyleCnt="0"/>
      <dgm:spPr/>
    </dgm:pt>
    <dgm:pt modelId="{C81F853A-8047-4057-9D7C-F41DE8B80333}" type="pres">
      <dgm:prSet presAssocID="{305E334C-3926-43B9-AE24-AE3D6F90F9D9}" presName="tx1" presStyleLbl="revTx" presStyleIdx="3" presStyleCnt="7"/>
      <dgm:spPr/>
    </dgm:pt>
    <dgm:pt modelId="{8F0B1B57-5F33-42A7-ACC6-6BF89D495BAF}" type="pres">
      <dgm:prSet presAssocID="{305E334C-3926-43B9-AE24-AE3D6F90F9D9}" presName="vert1" presStyleCnt="0"/>
      <dgm:spPr/>
    </dgm:pt>
    <dgm:pt modelId="{31B3147C-F60B-4E20-8496-976AE9524C86}" type="pres">
      <dgm:prSet presAssocID="{B2477172-68CB-416B-945A-1CEABB844821}" presName="thickLine" presStyleLbl="alignNode1" presStyleIdx="4" presStyleCnt="7"/>
      <dgm:spPr/>
    </dgm:pt>
    <dgm:pt modelId="{97F8D75F-5820-428D-A109-E0C5966397C8}" type="pres">
      <dgm:prSet presAssocID="{B2477172-68CB-416B-945A-1CEABB844821}" presName="horz1" presStyleCnt="0"/>
      <dgm:spPr/>
    </dgm:pt>
    <dgm:pt modelId="{F51C87BD-8482-4EC3-810D-3816B2C4A9DE}" type="pres">
      <dgm:prSet presAssocID="{B2477172-68CB-416B-945A-1CEABB844821}" presName="tx1" presStyleLbl="revTx" presStyleIdx="4" presStyleCnt="7"/>
      <dgm:spPr/>
    </dgm:pt>
    <dgm:pt modelId="{F89C162B-3E98-46D2-8C4A-2D212D8B3ABD}" type="pres">
      <dgm:prSet presAssocID="{B2477172-68CB-416B-945A-1CEABB844821}" presName="vert1" presStyleCnt="0"/>
      <dgm:spPr/>
    </dgm:pt>
    <dgm:pt modelId="{18C8D33E-4046-4414-A3E1-D95FF0D5997E}" type="pres">
      <dgm:prSet presAssocID="{008A1D28-DC17-44C4-9071-0F000C9D25BA}" presName="thickLine" presStyleLbl="alignNode1" presStyleIdx="5" presStyleCnt="7"/>
      <dgm:spPr/>
    </dgm:pt>
    <dgm:pt modelId="{2C1F2D2B-C33E-4E46-BAE1-E09BA6390D6B}" type="pres">
      <dgm:prSet presAssocID="{008A1D28-DC17-44C4-9071-0F000C9D25BA}" presName="horz1" presStyleCnt="0"/>
      <dgm:spPr/>
    </dgm:pt>
    <dgm:pt modelId="{E479F950-EFC3-42BD-9E33-1002EA31FC68}" type="pres">
      <dgm:prSet presAssocID="{008A1D28-DC17-44C4-9071-0F000C9D25BA}" presName="tx1" presStyleLbl="revTx" presStyleIdx="5" presStyleCnt="7"/>
      <dgm:spPr/>
    </dgm:pt>
    <dgm:pt modelId="{D5423EAA-611A-4B34-97CE-68253D124197}" type="pres">
      <dgm:prSet presAssocID="{008A1D28-DC17-44C4-9071-0F000C9D25BA}" presName="vert1" presStyleCnt="0"/>
      <dgm:spPr/>
    </dgm:pt>
    <dgm:pt modelId="{65936089-A405-434F-81B5-CBC3A8E9540A}" type="pres">
      <dgm:prSet presAssocID="{7A36EE9F-AE64-412A-B799-944CB8750AA0}" presName="thickLine" presStyleLbl="alignNode1" presStyleIdx="6" presStyleCnt="7"/>
      <dgm:spPr/>
    </dgm:pt>
    <dgm:pt modelId="{AAE7416C-1D4C-4E39-93A2-2D787AD0F778}" type="pres">
      <dgm:prSet presAssocID="{7A36EE9F-AE64-412A-B799-944CB8750AA0}" presName="horz1" presStyleCnt="0"/>
      <dgm:spPr/>
    </dgm:pt>
    <dgm:pt modelId="{B0C9B12C-95E7-411F-8EE5-904AAE3872AC}" type="pres">
      <dgm:prSet presAssocID="{7A36EE9F-AE64-412A-B799-944CB8750AA0}" presName="tx1" presStyleLbl="revTx" presStyleIdx="6" presStyleCnt="7"/>
      <dgm:spPr/>
    </dgm:pt>
    <dgm:pt modelId="{D570AACF-2733-4238-8214-97B24012CD5C}" type="pres">
      <dgm:prSet presAssocID="{7A36EE9F-AE64-412A-B799-944CB8750AA0}" presName="vert1" presStyleCnt="0"/>
      <dgm:spPr/>
    </dgm:pt>
  </dgm:ptLst>
  <dgm:cxnLst>
    <dgm:cxn modelId="{0674A707-7065-4ADF-A4B9-5CD957623B9A}" srcId="{E9271B25-D97D-4A93-8C0A-23C274C12E9D}" destId="{008A1D28-DC17-44C4-9071-0F000C9D25BA}" srcOrd="5" destOrd="0" parTransId="{B5F06ED3-9FFA-4E00-806F-B7C0B01895E6}" sibTransId="{87AD208A-FF6B-492B-9BB5-EF1C44C95FC4}"/>
    <dgm:cxn modelId="{F0742326-0F95-4E44-9F6B-7206D1637032}" type="presOf" srcId="{B2477172-68CB-416B-945A-1CEABB844821}" destId="{F51C87BD-8482-4EC3-810D-3816B2C4A9DE}" srcOrd="0" destOrd="0" presId="urn:microsoft.com/office/officeart/2008/layout/LinedList"/>
    <dgm:cxn modelId="{50FC403F-DE79-4AD9-A0A0-646883D23CA5}" type="presOf" srcId="{BB5CBEB7-477C-465C-823F-F1CAAAD26A25}" destId="{0A46BBB8-3DB0-47A1-88F3-17DA1F80B8A7}" srcOrd="0" destOrd="0" presId="urn:microsoft.com/office/officeart/2008/layout/LinedList"/>
    <dgm:cxn modelId="{E4C31664-EDFE-44C5-80DE-0B907CD78813}" srcId="{E9271B25-D97D-4A93-8C0A-23C274C12E9D}" destId="{B2477172-68CB-416B-945A-1CEABB844821}" srcOrd="4" destOrd="0" parTransId="{00D918EA-437E-49D6-BCE4-81B0EA0C05C5}" sibTransId="{F566B99F-1DD6-44E7-8249-7E488B389EC7}"/>
    <dgm:cxn modelId="{8D6F2D65-3805-411A-8646-A0A80B8D69B6}" srcId="{E9271B25-D97D-4A93-8C0A-23C274C12E9D}" destId="{305E334C-3926-43B9-AE24-AE3D6F90F9D9}" srcOrd="3" destOrd="0" parTransId="{0EEB9F26-B309-429B-9362-9D1344419719}" sibTransId="{7AB07285-FDD8-4305-B4AF-097ACE37F58E}"/>
    <dgm:cxn modelId="{16802A48-31A5-4C99-B0B7-AAE79129F2E2}" type="presOf" srcId="{305E334C-3926-43B9-AE24-AE3D6F90F9D9}" destId="{C81F853A-8047-4057-9D7C-F41DE8B80333}" srcOrd="0" destOrd="0" presId="urn:microsoft.com/office/officeart/2008/layout/LinedList"/>
    <dgm:cxn modelId="{917D6A6A-F457-4523-BBC5-07CA15A56383}" srcId="{E9271B25-D97D-4A93-8C0A-23C274C12E9D}" destId="{7A36EE9F-AE64-412A-B799-944CB8750AA0}" srcOrd="6" destOrd="0" parTransId="{02C41159-3773-44A6-A743-2A2D5B1D1BB9}" sibTransId="{2E2F092C-B758-4679-9A42-A2189D65CAC9}"/>
    <dgm:cxn modelId="{3D9F134E-EBB4-481D-B951-313118003C89}" srcId="{E9271B25-D97D-4A93-8C0A-23C274C12E9D}" destId="{B2DEC0E1-EC26-4B28-8F73-51A7CDB938B1}" srcOrd="0" destOrd="0" parTransId="{D32FDCA8-CCB6-4E92-B791-79E187320298}" sibTransId="{7EDED0AE-BC61-49B6-B58D-EC56A133D46F}"/>
    <dgm:cxn modelId="{7283E16F-1245-4C0C-991A-5902BAF8E3A1}" srcId="{E9271B25-D97D-4A93-8C0A-23C274C12E9D}" destId="{BB5CBEB7-477C-465C-823F-F1CAAAD26A25}" srcOrd="2" destOrd="0" parTransId="{E3ADAD35-F3DD-4870-9B87-28FA5C5B8FD3}" sibTransId="{B8C85BE8-9F0C-4C26-890C-89FC6A26CA1A}"/>
    <dgm:cxn modelId="{E7C6D972-A8AF-46D9-890C-6069DE27083F}" type="presOf" srcId="{008A1D28-DC17-44C4-9071-0F000C9D25BA}" destId="{E479F950-EFC3-42BD-9E33-1002EA31FC68}" srcOrd="0" destOrd="0" presId="urn:microsoft.com/office/officeart/2008/layout/LinedList"/>
    <dgm:cxn modelId="{779AB775-6FD7-4656-BB9E-6374561254E4}" type="presOf" srcId="{E9271B25-D97D-4A93-8C0A-23C274C12E9D}" destId="{70F156AD-3701-4B65-B3A1-59BD4F4A4F87}" srcOrd="0" destOrd="0" presId="urn:microsoft.com/office/officeart/2008/layout/LinedList"/>
    <dgm:cxn modelId="{53257758-2391-4E97-8A26-9D62818CBB67}" type="presOf" srcId="{B2DEC0E1-EC26-4B28-8F73-51A7CDB938B1}" destId="{CFB7F023-9D27-4271-9932-8C5F51E27BD5}" srcOrd="0" destOrd="0" presId="urn:microsoft.com/office/officeart/2008/layout/LinedList"/>
    <dgm:cxn modelId="{E266CBBC-5488-44F9-94C8-2807896446BE}" type="presOf" srcId="{7A36EE9F-AE64-412A-B799-944CB8750AA0}" destId="{B0C9B12C-95E7-411F-8EE5-904AAE3872AC}" srcOrd="0" destOrd="0" presId="urn:microsoft.com/office/officeart/2008/layout/LinedList"/>
    <dgm:cxn modelId="{6DE443C7-5F93-4D34-B6DD-F2D5974DE564}" type="presOf" srcId="{D75AD1D3-9B9F-4E30-B2C1-4CB831EE665B}" destId="{39C47EA2-F3AD-4037-9D80-0F8490B89560}" srcOrd="0" destOrd="0" presId="urn:microsoft.com/office/officeart/2008/layout/LinedList"/>
    <dgm:cxn modelId="{A9E21CFD-B77F-42F7-9A47-0E34C842110A}" srcId="{E9271B25-D97D-4A93-8C0A-23C274C12E9D}" destId="{D75AD1D3-9B9F-4E30-B2C1-4CB831EE665B}" srcOrd="1" destOrd="0" parTransId="{18E53BF2-4E07-47E2-988A-BC6CEC4307DF}" sibTransId="{9ABBE119-E264-4C33-8CF5-1D97FFD73446}"/>
    <dgm:cxn modelId="{462B4807-2A8B-4121-A71C-F29A4FD8789A}" type="presParOf" srcId="{70F156AD-3701-4B65-B3A1-59BD4F4A4F87}" destId="{9BC486F5-1EA4-482D-A810-C5A6BF6B7ADB}" srcOrd="0" destOrd="0" presId="urn:microsoft.com/office/officeart/2008/layout/LinedList"/>
    <dgm:cxn modelId="{F24CC3E6-9579-40F4-853C-E22ECC19D966}" type="presParOf" srcId="{70F156AD-3701-4B65-B3A1-59BD4F4A4F87}" destId="{06D0924C-AEF3-41E8-8C89-3853516FB1A2}" srcOrd="1" destOrd="0" presId="urn:microsoft.com/office/officeart/2008/layout/LinedList"/>
    <dgm:cxn modelId="{5B73EF41-7AF1-450D-9378-B06D8E66420E}" type="presParOf" srcId="{06D0924C-AEF3-41E8-8C89-3853516FB1A2}" destId="{CFB7F023-9D27-4271-9932-8C5F51E27BD5}" srcOrd="0" destOrd="0" presId="urn:microsoft.com/office/officeart/2008/layout/LinedList"/>
    <dgm:cxn modelId="{35A71BDF-3F03-420C-B7B1-C35CD9500D7D}" type="presParOf" srcId="{06D0924C-AEF3-41E8-8C89-3853516FB1A2}" destId="{1CAD0BCE-206C-4E99-BF2B-9E9EF55D1CDF}" srcOrd="1" destOrd="0" presId="urn:microsoft.com/office/officeart/2008/layout/LinedList"/>
    <dgm:cxn modelId="{A654E7BF-C901-4365-8050-68172115503E}" type="presParOf" srcId="{70F156AD-3701-4B65-B3A1-59BD4F4A4F87}" destId="{C8A67362-F62D-49E0-9031-50FAEB7F3A0E}" srcOrd="2" destOrd="0" presId="urn:microsoft.com/office/officeart/2008/layout/LinedList"/>
    <dgm:cxn modelId="{48089CC3-C110-4A8E-9833-D6A58660CC0B}" type="presParOf" srcId="{70F156AD-3701-4B65-B3A1-59BD4F4A4F87}" destId="{6074D36E-C097-4D33-8205-E3A5836F03CA}" srcOrd="3" destOrd="0" presId="urn:microsoft.com/office/officeart/2008/layout/LinedList"/>
    <dgm:cxn modelId="{7116AA33-2AC2-4C5A-92B8-5BDBD67EDF82}" type="presParOf" srcId="{6074D36E-C097-4D33-8205-E3A5836F03CA}" destId="{39C47EA2-F3AD-4037-9D80-0F8490B89560}" srcOrd="0" destOrd="0" presId="urn:microsoft.com/office/officeart/2008/layout/LinedList"/>
    <dgm:cxn modelId="{F6748096-9FBE-4FAF-A682-5D013BC162C4}" type="presParOf" srcId="{6074D36E-C097-4D33-8205-E3A5836F03CA}" destId="{2B7619D2-E51B-46A1-9F4A-D5C1838BD584}" srcOrd="1" destOrd="0" presId="urn:microsoft.com/office/officeart/2008/layout/LinedList"/>
    <dgm:cxn modelId="{41C681A8-B312-4DF9-9E3F-53D66A0B1B1C}" type="presParOf" srcId="{70F156AD-3701-4B65-B3A1-59BD4F4A4F87}" destId="{4176B166-19BE-428C-8B29-1162EEF7DDBE}" srcOrd="4" destOrd="0" presId="urn:microsoft.com/office/officeart/2008/layout/LinedList"/>
    <dgm:cxn modelId="{56A5D075-EC57-44BE-ABE2-8750DEB49849}" type="presParOf" srcId="{70F156AD-3701-4B65-B3A1-59BD4F4A4F87}" destId="{F797926C-8F00-4E58-AE36-B5F73A1994C4}" srcOrd="5" destOrd="0" presId="urn:microsoft.com/office/officeart/2008/layout/LinedList"/>
    <dgm:cxn modelId="{A8138DA8-77FA-426D-82A8-10C3C44D8F3B}" type="presParOf" srcId="{F797926C-8F00-4E58-AE36-B5F73A1994C4}" destId="{0A46BBB8-3DB0-47A1-88F3-17DA1F80B8A7}" srcOrd="0" destOrd="0" presId="urn:microsoft.com/office/officeart/2008/layout/LinedList"/>
    <dgm:cxn modelId="{AD52F41F-45D9-4A29-A5C6-00FC1D476E43}" type="presParOf" srcId="{F797926C-8F00-4E58-AE36-B5F73A1994C4}" destId="{2CF8D6BB-FF32-4B40-8FCF-F36201304104}" srcOrd="1" destOrd="0" presId="urn:microsoft.com/office/officeart/2008/layout/LinedList"/>
    <dgm:cxn modelId="{C3D420F0-9B1B-4219-844C-72B400E13607}" type="presParOf" srcId="{70F156AD-3701-4B65-B3A1-59BD4F4A4F87}" destId="{D4FB1567-1DA7-4190-8417-100C168EBA99}" srcOrd="6" destOrd="0" presId="urn:microsoft.com/office/officeart/2008/layout/LinedList"/>
    <dgm:cxn modelId="{E3DCBB3E-57A4-4B6A-ADAE-6B959D7B9697}" type="presParOf" srcId="{70F156AD-3701-4B65-B3A1-59BD4F4A4F87}" destId="{83B1EEDD-0E7B-4716-9A77-A79DE9892E56}" srcOrd="7" destOrd="0" presId="urn:microsoft.com/office/officeart/2008/layout/LinedList"/>
    <dgm:cxn modelId="{D1F3F0C6-6A11-4D82-9940-17E8D71C57A5}" type="presParOf" srcId="{83B1EEDD-0E7B-4716-9A77-A79DE9892E56}" destId="{C81F853A-8047-4057-9D7C-F41DE8B80333}" srcOrd="0" destOrd="0" presId="urn:microsoft.com/office/officeart/2008/layout/LinedList"/>
    <dgm:cxn modelId="{1824E253-F44D-4255-99C2-26047B956CAA}" type="presParOf" srcId="{83B1EEDD-0E7B-4716-9A77-A79DE9892E56}" destId="{8F0B1B57-5F33-42A7-ACC6-6BF89D495BAF}" srcOrd="1" destOrd="0" presId="urn:microsoft.com/office/officeart/2008/layout/LinedList"/>
    <dgm:cxn modelId="{04368E16-56D4-4FF2-8A69-3F5C0007EF1D}" type="presParOf" srcId="{70F156AD-3701-4B65-B3A1-59BD4F4A4F87}" destId="{31B3147C-F60B-4E20-8496-976AE9524C86}" srcOrd="8" destOrd="0" presId="urn:microsoft.com/office/officeart/2008/layout/LinedList"/>
    <dgm:cxn modelId="{3EE38F80-B4C4-4E96-A2DC-E73EC7800571}" type="presParOf" srcId="{70F156AD-3701-4B65-B3A1-59BD4F4A4F87}" destId="{97F8D75F-5820-428D-A109-E0C5966397C8}" srcOrd="9" destOrd="0" presId="urn:microsoft.com/office/officeart/2008/layout/LinedList"/>
    <dgm:cxn modelId="{AB0FDFBC-4C52-49F4-BCE4-98A8614E66B6}" type="presParOf" srcId="{97F8D75F-5820-428D-A109-E0C5966397C8}" destId="{F51C87BD-8482-4EC3-810D-3816B2C4A9DE}" srcOrd="0" destOrd="0" presId="urn:microsoft.com/office/officeart/2008/layout/LinedList"/>
    <dgm:cxn modelId="{856F4DAB-B68E-4666-9780-BF082D7E535A}" type="presParOf" srcId="{97F8D75F-5820-428D-A109-E0C5966397C8}" destId="{F89C162B-3E98-46D2-8C4A-2D212D8B3ABD}" srcOrd="1" destOrd="0" presId="urn:microsoft.com/office/officeart/2008/layout/LinedList"/>
    <dgm:cxn modelId="{8D8927EE-8067-428E-86FC-B9561EC0000B}" type="presParOf" srcId="{70F156AD-3701-4B65-B3A1-59BD4F4A4F87}" destId="{18C8D33E-4046-4414-A3E1-D95FF0D5997E}" srcOrd="10" destOrd="0" presId="urn:microsoft.com/office/officeart/2008/layout/LinedList"/>
    <dgm:cxn modelId="{EFBD3AC3-8C91-4796-924F-76E682D0593C}" type="presParOf" srcId="{70F156AD-3701-4B65-B3A1-59BD4F4A4F87}" destId="{2C1F2D2B-C33E-4E46-BAE1-E09BA6390D6B}" srcOrd="11" destOrd="0" presId="urn:microsoft.com/office/officeart/2008/layout/LinedList"/>
    <dgm:cxn modelId="{59DF5D6A-DE25-4CD5-A0CF-E19DB40B289B}" type="presParOf" srcId="{2C1F2D2B-C33E-4E46-BAE1-E09BA6390D6B}" destId="{E479F950-EFC3-42BD-9E33-1002EA31FC68}" srcOrd="0" destOrd="0" presId="urn:microsoft.com/office/officeart/2008/layout/LinedList"/>
    <dgm:cxn modelId="{44620A55-E058-4525-982D-266F3D1F9192}" type="presParOf" srcId="{2C1F2D2B-C33E-4E46-BAE1-E09BA6390D6B}" destId="{D5423EAA-611A-4B34-97CE-68253D124197}" srcOrd="1" destOrd="0" presId="urn:microsoft.com/office/officeart/2008/layout/LinedList"/>
    <dgm:cxn modelId="{E0741B39-905E-439F-89E8-8DBAE469A6D5}" type="presParOf" srcId="{70F156AD-3701-4B65-B3A1-59BD4F4A4F87}" destId="{65936089-A405-434F-81B5-CBC3A8E9540A}" srcOrd="12" destOrd="0" presId="urn:microsoft.com/office/officeart/2008/layout/LinedList"/>
    <dgm:cxn modelId="{6444FAFD-25B8-4810-890F-723E0EBAECAA}" type="presParOf" srcId="{70F156AD-3701-4B65-B3A1-59BD4F4A4F87}" destId="{AAE7416C-1D4C-4E39-93A2-2D787AD0F778}" srcOrd="13" destOrd="0" presId="urn:microsoft.com/office/officeart/2008/layout/LinedList"/>
    <dgm:cxn modelId="{46620C56-3209-49D0-92C7-73B30903C38F}" type="presParOf" srcId="{AAE7416C-1D4C-4E39-93A2-2D787AD0F778}" destId="{B0C9B12C-95E7-411F-8EE5-904AAE3872AC}" srcOrd="0" destOrd="0" presId="urn:microsoft.com/office/officeart/2008/layout/LinedList"/>
    <dgm:cxn modelId="{0CE5032B-73AB-4CF1-A688-0F206E0BCD58}" type="presParOf" srcId="{AAE7416C-1D4C-4E39-93A2-2D787AD0F778}" destId="{D570AACF-2733-4238-8214-97B24012CD5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A23BA0-91AB-4140-B1DA-F80449D102D6}"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A11EF35-4BD6-499D-9F23-F10B727F49BC}">
      <dgm:prSet/>
      <dgm:spPr/>
      <dgm:t>
        <a:bodyPr/>
        <a:lstStyle/>
        <a:p>
          <a:pPr>
            <a:defRPr cap="all"/>
          </a:pPr>
          <a:r>
            <a:rPr lang="en-US"/>
            <a:t>1.Continous Variables</a:t>
          </a:r>
        </a:p>
      </dgm:t>
    </dgm:pt>
    <dgm:pt modelId="{58F1EE16-C148-4932-B323-6E789F2A1AE5}" type="parTrans" cxnId="{0EBE0552-9505-460E-B5A3-982640BBF205}">
      <dgm:prSet/>
      <dgm:spPr/>
      <dgm:t>
        <a:bodyPr/>
        <a:lstStyle/>
        <a:p>
          <a:endParaRPr lang="en-US"/>
        </a:p>
      </dgm:t>
    </dgm:pt>
    <dgm:pt modelId="{2D2C779E-2D16-4C7F-8755-1FAB76D75F58}" type="sibTrans" cxnId="{0EBE0552-9505-460E-B5A3-982640BBF205}">
      <dgm:prSet/>
      <dgm:spPr/>
      <dgm:t>
        <a:bodyPr/>
        <a:lstStyle/>
        <a:p>
          <a:endParaRPr lang="en-US"/>
        </a:p>
      </dgm:t>
    </dgm:pt>
    <dgm:pt modelId="{3D3C791C-3C98-464D-AA74-9A744CDB77C6}">
      <dgm:prSet/>
      <dgm:spPr/>
      <dgm:t>
        <a:bodyPr/>
        <a:lstStyle/>
        <a:p>
          <a:pPr>
            <a:defRPr cap="all"/>
          </a:pPr>
          <a:r>
            <a:rPr lang="en-US"/>
            <a:t>-Certain features such as Age and Limit balance needs to be disretized</a:t>
          </a:r>
        </a:p>
      </dgm:t>
    </dgm:pt>
    <dgm:pt modelId="{02224894-D318-4B0E-A701-FAAF2590C99F}" type="parTrans" cxnId="{C772CF79-352B-43FA-A729-4123C2406A3A}">
      <dgm:prSet/>
      <dgm:spPr/>
      <dgm:t>
        <a:bodyPr/>
        <a:lstStyle/>
        <a:p>
          <a:endParaRPr lang="en-US"/>
        </a:p>
      </dgm:t>
    </dgm:pt>
    <dgm:pt modelId="{0A2AF75C-E5F2-4BF8-946B-907EBAA02B66}" type="sibTrans" cxnId="{C772CF79-352B-43FA-A729-4123C2406A3A}">
      <dgm:prSet/>
      <dgm:spPr/>
      <dgm:t>
        <a:bodyPr/>
        <a:lstStyle/>
        <a:p>
          <a:endParaRPr lang="en-US"/>
        </a:p>
      </dgm:t>
    </dgm:pt>
    <dgm:pt modelId="{26A79E2A-57FD-43BF-9EDA-27477446E77B}">
      <dgm:prSet/>
      <dgm:spPr/>
      <dgm:t>
        <a:bodyPr/>
        <a:lstStyle/>
        <a:p>
          <a:pPr>
            <a:defRPr cap="all"/>
          </a:pPr>
          <a:r>
            <a:rPr lang="en-US"/>
            <a:t>2. Too Many Features </a:t>
          </a:r>
        </a:p>
      </dgm:t>
    </dgm:pt>
    <dgm:pt modelId="{ADF75A1B-2717-460C-B66D-B1532C339ACB}" type="parTrans" cxnId="{CF70CA45-12B9-4761-9521-3CD9347837CB}">
      <dgm:prSet/>
      <dgm:spPr/>
      <dgm:t>
        <a:bodyPr/>
        <a:lstStyle/>
        <a:p>
          <a:endParaRPr lang="en-US"/>
        </a:p>
      </dgm:t>
    </dgm:pt>
    <dgm:pt modelId="{3A380257-E90D-445F-B99C-74F4AB93C8BC}" type="sibTrans" cxnId="{CF70CA45-12B9-4761-9521-3CD9347837CB}">
      <dgm:prSet/>
      <dgm:spPr/>
      <dgm:t>
        <a:bodyPr/>
        <a:lstStyle/>
        <a:p>
          <a:endParaRPr lang="en-US"/>
        </a:p>
      </dgm:t>
    </dgm:pt>
    <dgm:pt modelId="{ED6917CD-7037-4AF0-95BA-9B1685C2813D}">
      <dgm:prSet/>
      <dgm:spPr/>
      <dgm:t>
        <a:bodyPr/>
        <a:lstStyle/>
        <a:p>
          <a:pPr>
            <a:defRPr cap="all"/>
          </a:pPr>
          <a:r>
            <a:rPr lang="en-US"/>
            <a:t>Identify important features and use only that to perform the data modelling </a:t>
          </a:r>
        </a:p>
      </dgm:t>
    </dgm:pt>
    <dgm:pt modelId="{AF72C1A8-266F-4375-9BFD-4885E85C6DFB}" type="parTrans" cxnId="{F4CDC374-55FF-47DB-9B9D-1B2CAE2D9155}">
      <dgm:prSet/>
      <dgm:spPr/>
      <dgm:t>
        <a:bodyPr/>
        <a:lstStyle/>
        <a:p>
          <a:endParaRPr lang="en-US"/>
        </a:p>
      </dgm:t>
    </dgm:pt>
    <dgm:pt modelId="{8E70C008-E5F1-4D17-9EDC-3288341E0C42}" type="sibTrans" cxnId="{F4CDC374-55FF-47DB-9B9D-1B2CAE2D9155}">
      <dgm:prSet/>
      <dgm:spPr/>
      <dgm:t>
        <a:bodyPr/>
        <a:lstStyle/>
        <a:p>
          <a:endParaRPr lang="en-US"/>
        </a:p>
      </dgm:t>
    </dgm:pt>
    <dgm:pt modelId="{60F67FB6-25DD-42FA-93B0-D3755930B705}" type="pres">
      <dgm:prSet presAssocID="{4DA23BA0-91AB-4140-B1DA-F80449D102D6}" presName="root" presStyleCnt="0">
        <dgm:presLayoutVars>
          <dgm:dir/>
          <dgm:resizeHandles val="exact"/>
        </dgm:presLayoutVars>
      </dgm:prSet>
      <dgm:spPr/>
    </dgm:pt>
    <dgm:pt modelId="{20A47BBA-927E-4BB3-82BE-A873F01DC6A8}" type="pres">
      <dgm:prSet presAssocID="{CA11EF35-4BD6-499D-9F23-F10B727F49BC}" presName="compNode" presStyleCnt="0"/>
      <dgm:spPr/>
    </dgm:pt>
    <dgm:pt modelId="{5E8F2912-A064-4702-8DD4-478B0BD66824}" type="pres">
      <dgm:prSet presAssocID="{CA11EF35-4BD6-499D-9F23-F10B727F49BC}" presName="iconBgRect" presStyleLbl="bgShp" presStyleIdx="0" presStyleCnt="4"/>
      <dgm:spPr/>
    </dgm:pt>
    <dgm:pt modelId="{DA73C2DF-A9EF-444D-9B65-1A56FE1FDD96}" type="pres">
      <dgm:prSet presAssocID="{CA11EF35-4BD6-499D-9F23-F10B727F49B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ne Arrow: Straight"/>
        </a:ext>
      </dgm:extLst>
    </dgm:pt>
    <dgm:pt modelId="{4AC43120-409C-4041-A17A-A2233D881919}" type="pres">
      <dgm:prSet presAssocID="{CA11EF35-4BD6-499D-9F23-F10B727F49BC}" presName="spaceRect" presStyleCnt="0"/>
      <dgm:spPr/>
    </dgm:pt>
    <dgm:pt modelId="{124D0167-DABA-43F7-BE9A-37CE2F36BD2E}" type="pres">
      <dgm:prSet presAssocID="{CA11EF35-4BD6-499D-9F23-F10B727F49BC}" presName="textRect" presStyleLbl="revTx" presStyleIdx="0" presStyleCnt="4">
        <dgm:presLayoutVars>
          <dgm:chMax val="1"/>
          <dgm:chPref val="1"/>
        </dgm:presLayoutVars>
      </dgm:prSet>
      <dgm:spPr/>
    </dgm:pt>
    <dgm:pt modelId="{9A3B0EF0-73EE-4D23-9CA5-E465A2113923}" type="pres">
      <dgm:prSet presAssocID="{2D2C779E-2D16-4C7F-8755-1FAB76D75F58}" presName="sibTrans" presStyleCnt="0"/>
      <dgm:spPr/>
    </dgm:pt>
    <dgm:pt modelId="{35E8553A-D69E-4592-AECD-F4B984E1C2FE}" type="pres">
      <dgm:prSet presAssocID="{3D3C791C-3C98-464D-AA74-9A744CDB77C6}" presName="compNode" presStyleCnt="0"/>
      <dgm:spPr/>
    </dgm:pt>
    <dgm:pt modelId="{7E6A84F1-D4F5-4460-872D-04B39BAE89F4}" type="pres">
      <dgm:prSet presAssocID="{3D3C791C-3C98-464D-AA74-9A744CDB77C6}" presName="iconBgRect" presStyleLbl="bgShp" presStyleIdx="1" presStyleCnt="4"/>
      <dgm:spPr/>
    </dgm:pt>
    <dgm:pt modelId="{F6155595-47FD-45EA-95FC-76B5091D5F3A}" type="pres">
      <dgm:prSet presAssocID="{3D3C791C-3C98-464D-AA74-9A744CDB77C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F4AD31A9-3532-43BC-996F-8F838877C7D2}" type="pres">
      <dgm:prSet presAssocID="{3D3C791C-3C98-464D-AA74-9A744CDB77C6}" presName="spaceRect" presStyleCnt="0"/>
      <dgm:spPr/>
    </dgm:pt>
    <dgm:pt modelId="{BD2468DE-B03D-4685-A2DA-A2C53EAACDBE}" type="pres">
      <dgm:prSet presAssocID="{3D3C791C-3C98-464D-AA74-9A744CDB77C6}" presName="textRect" presStyleLbl="revTx" presStyleIdx="1" presStyleCnt="4">
        <dgm:presLayoutVars>
          <dgm:chMax val="1"/>
          <dgm:chPref val="1"/>
        </dgm:presLayoutVars>
      </dgm:prSet>
      <dgm:spPr/>
    </dgm:pt>
    <dgm:pt modelId="{AB4C3AD1-AB27-4334-B92F-04B0405EE3F7}" type="pres">
      <dgm:prSet presAssocID="{0A2AF75C-E5F2-4BF8-946B-907EBAA02B66}" presName="sibTrans" presStyleCnt="0"/>
      <dgm:spPr/>
    </dgm:pt>
    <dgm:pt modelId="{A1007171-4A3B-4014-8D6E-CDC9CF1384F2}" type="pres">
      <dgm:prSet presAssocID="{26A79E2A-57FD-43BF-9EDA-27477446E77B}" presName="compNode" presStyleCnt="0"/>
      <dgm:spPr/>
    </dgm:pt>
    <dgm:pt modelId="{4D03E7C4-3979-404A-99A1-6EF0DAD5FCFB}" type="pres">
      <dgm:prSet presAssocID="{26A79E2A-57FD-43BF-9EDA-27477446E77B}" presName="iconBgRect" presStyleLbl="bgShp" presStyleIdx="2" presStyleCnt="4"/>
      <dgm:spPr/>
    </dgm:pt>
    <dgm:pt modelId="{697D3E71-AD72-4A96-BE64-3C9C6FEEEAF4}" type="pres">
      <dgm:prSet presAssocID="{26A79E2A-57FD-43BF-9EDA-27477446E77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ad Face with No Fill"/>
        </a:ext>
      </dgm:extLst>
    </dgm:pt>
    <dgm:pt modelId="{F596BD50-E175-4F8F-913F-B0A03531D4B3}" type="pres">
      <dgm:prSet presAssocID="{26A79E2A-57FD-43BF-9EDA-27477446E77B}" presName="spaceRect" presStyleCnt="0"/>
      <dgm:spPr/>
    </dgm:pt>
    <dgm:pt modelId="{C9CFD215-55C2-41FB-A7A0-8F979C565C7E}" type="pres">
      <dgm:prSet presAssocID="{26A79E2A-57FD-43BF-9EDA-27477446E77B}" presName="textRect" presStyleLbl="revTx" presStyleIdx="2" presStyleCnt="4">
        <dgm:presLayoutVars>
          <dgm:chMax val="1"/>
          <dgm:chPref val="1"/>
        </dgm:presLayoutVars>
      </dgm:prSet>
      <dgm:spPr/>
    </dgm:pt>
    <dgm:pt modelId="{AA012D36-FDE7-4B88-B102-D12B168E2052}" type="pres">
      <dgm:prSet presAssocID="{3A380257-E90D-445F-B99C-74F4AB93C8BC}" presName="sibTrans" presStyleCnt="0"/>
      <dgm:spPr/>
    </dgm:pt>
    <dgm:pt modelId="{B0FC5F62-BE9C-4760-AC7F-D108B943E391}" type="pres">
      <dgm:prSet presAssocID="{ED6917CD-7037-4AF0-95BA-9B1685C2813D}" presName="compNode" presStyleCnt="0"/>
      <dgm:spPr/>
    </dgm:pt>
    <dgm:pt modelId="{FCACCF2C-41BC-4B27-A2BC-29292BCF3B3A}" type="pres">
      <dgm:prSet presAssocID="{ED6917CD-7037-4AF0-95BA-9B1685C2813D}" presName="iconBgRect" presStyleLbl="bgShp" presStyleIdx="3" presStyleCnt="4"/>
      <dgm:spPr/>
    </dgm:pt>
    <dgm:pt modelId="{CF6A47F4-5A47-4650-97D5-361039D7EE68}" type="pres">
      <dgm:prSet presAssocID="{ED6917CD-7037-4AF0-95BA-9B1685C2813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Venn Diagram"/>
        </a:ext>
      </dgm:extLst>
    </dgm:pt>
    <dgm:pt modelId="{19317208-0A4D-4F79-B795-7AEBD304EF91}" type="pres">
      <dgm:prSet presAssocID="{ED6917CD-7037-4AF0-95BA-9B1685C2813D}" presName="spaceRect" presStyleCnt="0"/>
      <dgm:spPr/>
    </dgm:pt>
    <dgm:pt modelId="{39868D2D-A426-4D6B-BE7C-6131D355106D}" type="pres">
      <dgm:prSet presAssocID="{ED6917CD-7037-4AF0-95BA-9B1685C2813D}" presName="textRect" presStyleLbl="revTx" presStyleIdx="3" presStyleCnt="4">
        <dgm:presLayoutVars>
          <dgm:chMax val="1"/>
          <dgm:chPref val="1"/>
        </dgm:presLayoutVars>
      </dgm:prSet>
      <dgm:spPr/>
    </dgm:pt>
  </dgm:ptLst>
  <dgm:cxnLst>
    <dgm:cxn modelId="{30D61B37-CC65-485D-BF1E-22199769793C}" type="presOf" srcId="{4DA23BA0-91AB-4140-B1DA-F80449D102D6}" destId="{60F67FB6-25DD-42FA-93B0-D3755930B705}" srcOrd="0" destOrd="0" presId="urn:microsoft.com/office/officeart/2018/5/layout/IconCircleLabelList"/>
    <dgm:cxn modelId="{CF70CA45-12B9-4761-9521-3CD9347837CB}" srcId="{4DA23BA0-91AB-4140-B1DA-F80449D102D6}" destId="{26A79E2A-57FD-43BF-9EDA-27477446E77B}" srcOrd="2" destOrd="0" parTransId="{ADF75A1B-2717-460C-B66D-B1532C339ACB}" sibTransId="{3A380257-E90D-445F-B99C-74F4AB93C8BC}"/>
    <dgm:cxn modelId="{0EBE0552-9505-460E-B5A3-982640BBF205}" srcId="{4DA23BA0-91AB-4140-B1DA-F80449D102D6}" destId="{CA11EF35-4BD6-499D-9F23-F10B727F49BC}" srcOrd="0" destOrd="0" parTransId="{58F1EE16-C148-4932-B323-6E789F2A1AE5}" sibTransId="{2D2C779E-2D16-4C7F-8755-1FAB76D75F58}"/>
    <dgm:cxn modelId="{F4CDC374-55FF-47DB-9B9D-1B2CAE2D9155}" srcId="{4DA23BA0-91AB-4140-B1DA-F80449D102D6}" destId="{ED6917CD-7037-4AF0-95BA-9B1685C2813D}" srcOrd="3" destOrd="0" parTransId="{AF72C1A8-266F-4375-9BFD-4885E85C6DFB}" sibTransId="{8E70C008-E5F1-4D17-9EDC-3288341E0C42}"/>
    <dgm:cxn modelId="{46D1D276-9744-4E06-B3E7-9E279580A585}" type="presOf" srcId="{3D3C791C-3C98-464D-AA74-9A744CDB77C6}" destId="{BD2468DE-B03D-4685-A2DA-A2C53EAACDBE}" srcOrd="0" destOrd="0" presId="urn:microsoft.com/office/officeart/2018/5/layout/IconCircleLabelList"/>
    <dgm:cxn modelId="{C772CF79-352B-43FA-A729-4123C2406A3A}" srcId="{4DA23BA0-91AB-4140-B1DA-F80449D102D6}" destId="{3D3C791C-3C98-464D-AA74-9A744CDB77C6}" srcOrd="1" destOrd="0" parTransId="{02224894-D318-4B0E-A701-FAAF2590C99F}" sibTransId="{0A2AF75C-E5F2-4BF8-946B-907EBAA02B66}"/>
    <dgm:cxn modelId="{BC179D89-854C-4D36-982A-03EA111AC798}" type="presOf" srcId="{ED6917CD-7037-4AF0-95BA-9B1685C2813D}" destId="{39868D2D-A426-4D6B-BE7C-6131D355106D}" srcOrd="0" destOrd="0" presId="urn:microsoft.com/office/officeart/2018/5/layout/IconCircleLabelList"/>
    <dgm:cxn modelId="{9112C898-E386-4765-82F4-D54CB519A0C4}" type="presOf" srcId="{CA11EF35-4BD6-499D-9F23-F10B727F49BC}" destId="{124D0167-DABA-43F7-BE9A-37CE2F36BD2E}" srcOrd="0" destOrd="0" presId="urn:microsoft.com/office/officeart/2018/5/layout/IconCircleLabelList"/>
    <dgm:cxn modelId="{7C2F37B9-9968-49F1-B60A-58F767C0FBF4}" type="presOf" srcId="{26A79E2A-57FD-43BF-9EDA-27477446E77B}" destId="{C9CFD215-55C2-41FB-A7A0-8F979C565C7E}" srcOrd="0" destOrd="0" presId="urn:microsoft.com/office/officeart/2018/5/layout/IconCircleLabelList"/>
    <dgm:cxn modelId="{39AC6653-12A4-4FE6-B44F-C7B57341B61C}" type="presParOf" srcId="{60F67FB6-25DD-42FA-93B0-D3755930B705}" destId="{20A47BBA-927E-4BB3-82BE-A873F01DC6A8}" srcOrd="0" destOrd="0" presId="urn:microsoft.com/office/officeart/2018/5/layout/IconCircleLabelList"/>
    <dgm:cxn modelId="{ADA59965-1F32-4555-BB2C-4F6E095C4D96}" type="presParOf" srcId="{20A47BBA-927E-4BB3-82BE-A873F01DC6A8}" destId="{5E8F2912-A064-4702-8DD4-478B0BD66824}" srcOrd="0" destOrd="0" presId="urn:microsoft.com/office/officeart/2018/5/layout/IconCircleLabelList"/>
    <dgm:cxn modelId="{45CF90E6-1539-491F-B447-1D4AF984D002}" type="presParOf" srcId="{20A47BBA-927E-4BB3-82BE-A873F01DC6A8}" destId="{DA73C2DF-A9EF-444D-9B65-1A56FE1FDD96}" srcOrd="1" destOrd="0" presId="urn:microsoft.com/office/officeart/2018/5/layout/IconCircleLabelList"/>
    <dgm:cxn modelId="{F300854E-1655-4C06-B264-362B2680EBDC}" type="presParOf" srcId="{20A47BBA-927E-4BB3-82BE-A873F01DC6A8}" destId="{4AC43120-409C-4041-A17A-A2233D881919}" srcOrd="2" destOrd="0" presId="urn:microsoft.com/office/officeart/2018/5/layout/IconCircleLabelList"/>
    <dgm:cxn modelId="{1F9198F8-55F1-4587-A595-A1DB66FD37E1}" type="presParOf" srcId="{20A47BBA-927E-4BB3-82BE-A873F01DC6A8}" destId="{124D0167-DABA-43F7-BE9A-37CE2F36BD2E}" srcOrd="3" destOrd="0" presId="urn:microsoft.com/office/officeart/2018/5/layout/IconCircleLabelList"/>
    <dgm:cxn modelId="{BB122491-6D3E-4627-B72D-6E5A3BD1877E}" type="presParOf" srcId="{60F67FB6-25DD-42FA-93B0-D3755930B705}" destId="{9A3B0EF0-73EE-4D23-9CA5-E465A2113923}" srcOrd="1" destOrd="0" presId="urn:microsoft.com/office/officeart/2018/5/layout/IconCircleLabelList"/>
    <dgm:cxn modelId="{631A0A98-DF76-4EF3-8BA8-741C9ACCF41C}" type="presParOf" srcId="{60F67FB6-25DD-42FA-93B0-D3755930B705}" destId="{35E8553A-D69E-4592-AECD-F4B984E1C2FE}" srcOrd="2" destOrd="0" presId="urn:microsoft.com/office/officeart/2018/5/layout/IconCircleLabelList"/>
    <dgm:cxn modelId="{15FC88FD-D949-41DC-9036-CAD5B1A06B80}" type="presParOf" srcId="{35E8553A-D69E-4592-AECD-F4B984E1C2FE}" destId="{7E6A84F1-D4F5-4460-872D-04B39BAE89F4}" srcOrd="0" destOrd="0" presId="urn:microsoft.com/office/officeart/2018/5/layout/IconCircleLabelList"/>
    <dgm:cxn modelId="{3B261790-4723-4D4E-BBE9-D1E1553927EC}" type="presParOf" srcId="{35E8553A-D69E-4592-AECD-F4B984E1C2FE}" destId="{F6155595-47FD-45EA-95FC-76B5091D5F3A}" srcOrd="1" destOrd="0" presId="urn:microsoft.com/office/officeart/2018/5/layout/IconCircleLabelList"/>
    <dgm:cxn modelId="{09E5CD54-B5CF-407C-B477-6B10F2EC52B2}" type="presParOf" srcId="{35E8553A-D69E-4592-AECD-F4B984E1C2FE}" destId="{F4AD31A9-3532-43BC-996F-8F838877C7D2}" srcOrd="2" destOrd="0" presId="urn:microsoft.com/office/officeart/2018/5/layout/IconCircleLabelList"/>
    <dgm:cxn modelId="{1F82E79F-1481-4E70-80EA-3D8D88A0CAEE}" type="presParOf" srcId="{35E8553A-D69E-4592-AECD-F4B984E1C2FE}" destId="{BD2468DE-B03D-4685-A2DA-A2C53EAACDBE}" srcOrd="3" destOrd="0" presId="urn:microsoft.com/office/officeart/2018/5/layout/IconCircleLabelList"/>
    <dgm:cxn modelId="{484826F3-A48A-4206-B01C-4D8B4F2CB40D}" type="presParOf" srcId="{60F67FB6-25DD-42FA-93B0-D3755930B705}" destId="{AB4C3AD1-AB27-4334-B92F-04B0405EE3F7}" srcOrd="3" destOrd="0" presId="urn:microsoft.com/office/officeart/2018/5/layout/IconCircleLabelList"/>
    <dgm:cxn modelId="{29BAFB94-D1ED-45A9-BF23-2B748D172D2A}" type="presParOf" srcId="{60F67FB6-25DD-42FA-93B0-D3755930B705}" destId="{A1007171-4A3B-4014-8D6E-CDC9CF1384F2}" srcOrd="4" destOrd="0" presId="urn:microsoft.com/office/officeart/2018/5/layout/IconCircleLabelList"/>
    <dgm:cxn modelId="{EF8C2408-099A-4E97-BD93-F24C1C937D1B}" type="presParOf" srcId="{A1007171-4A3B-4014-8D6E-CDC9CF1384F2}" destId="{4D03E7C4-3979-404A-99A1-6EF0DAD5FCFB}" srcOrd="0" destOrd="0" presId="urn:microsoft.com/office/officeart/2018/5/layout/IconCircleLabelList"/>
    <dgm:cxn modelId="{8D113D5D-57DA-4EFF-8F64-1EE3211B8F71}" type="presParOf" srcId="{A1007171-4A3B-4014-8D6E-CDC9CF1384F2}" destId="{697D3E71-AD72-4A96-BE64-3C9C6FEEEAF4}" srcOrd="1" destOrd="0" presId="urn:microsoft.com/office/officeart/2018/5/layout/IconCircleLabelList"/>
    <dgm:cxn modelId="{F6D3102C-160F-4D39-B6C6-80CACAC56CFE}" type="presParOf" srcId="{A1007171-4A3B-4014-8D6E-CDC9CF1384F2}" destId="{F596BD50-E175-4F8F-913F-B0A03531D4B3}" srcOrd="2" destOrd="0" presId="urn:microsoft.com/office/officeart/2018/5/layout/IconCircleLabelList"/>
    <dgm:cxn modelId="{E365E597-A785-404B-B890-67844463C834}" type="presParOf" srcId="{A1007171-4A3B-4014-8D6E-CDC9CF1384F2}" destId="{C9CFD215-55C2-41FB-A7A0-8F979C565C7E}" srcOrd="3" destOrd="0" presId="urn:microsoft.com/office/officeart/2018/5/layout/IconCircleLabelList"/>
    <dgm:cxn modelId="{FBE08A51-1000-4F3F-8FC4-68C2501A82F0}" type="presParOf" srcId="{60F67FB6-25DD-42FA-93B0-D3755930B705}" destId="{AA012D36-FDE7-4B88-B102-D12B168E2052}" srcOrd="5" destOrd="0" presId="urn:microsoft.com/office/officeart/2018/5/layout/IconCircleLabelList"/>
    <dgm:cxn modelId="{FC274412-101D-46DE-9E66-FA24ABE52111}" type="presParOf" srcId="{60F67FB6-25DD-42FA-93B0-D3755930B705}" destId="{B0FC5F62-BE9C-4760-AC7F-D108B943E391}" srcOrd="6" destOrd="0" presId="urn:microsoft.com/office/officeart/2018/5/layout/IconCircleLabelList"/>
    <dgm:cxn modelId="{9974F67D-2121-470F-92D8-DB4A28C504C8}" type="presParOf" srcId="{B0FC5F62-BE9C-4760-AC7F-D108B943E391}" destId="{FCACCF2C-41BC-4B27-A2BC-29292BCF3B3A}" srcOrd="0" destOrd="0" presId="urn:microsoft.com/office/officeart/2018/5/layout/IconCircleLabelList"/>
    <dgm:cxn modelId="{00742563-E480-42BF-BAB4-08ECAB42438B}" type="presParOf" srcId="{B0FC5F62-BE9C-4760-AC7F-D108B943E391}" destId="{CF6A47F4-5A47-4650-97D5-361039D7EE68}" srcOrd="1" destOrd="0" presId="urn:microsoft.com/office/officeart/2018/5/layout/IconCircleLabelList"/>
    <dgm:cxn modelId="{37809FCC-36FF-49C2-AF5D-6FF1B0E45284}" type="presParOf" srcId="{B0FC5F62-BE9C-4760-AC7F-D108B943E391}" destId="{19317208-0A4D-4F79-B795-7AEBD304EF91}" srcOrd="2" destOrd="0" presId="urn:microsoft.com/office/officeart/2018/5/layout/IconCircleLabelList"/>
    <dgm:cxn modelId="{AD47F6B7-A1C8-425B-8AB4-9B0D24F62868}" type="presParOf" srcId="{B0FC5F62-BE9C-4760-AC7F-D108B943E391}" destId="{39868D2D-A426-4D6B-BE7C-6131D355106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C68707-4E8A-4811-86D6-9BCE6EB4E74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D981C10-0FB9-43E0-9C52-D2E652A0AA38}">
      <dgm:prSet/>
      <dgm:spPr/>
      <dgm:t>
        <a:bodyPr/>
        <a:lstStyle/>
        <a:p>
          <a:r>
            <a:rPr lang="en-US"/>
            <a:t>Identify the business goals and expectaitons</a:t>
          </a:r>
        </a:p>
      </dgm:t>
    </dgm:pt>
    <dgm:pt modelId="{FB9624FC-FF18-4AEF-B0D3-910F33134151}" type="parTrans" cxnId="{C6584CAD-507C-49C1-B739-7340645E334D}">
      <dgm:prSet/>
      <dgm:spPr/>
      <dgm:t>
        <a:bodyPr/>
        <a:lstStyle/>
        <a:p>
          <a:endParaRPr lang="en-US"/>
        </a:p>
      </dgm:t>
    </dgm:pt>
    <dgm:pt modelId="{CFBF50AE-BF1C-43ED-BD13-74E160614EEF}" type="sibTrans" cxnId="{C6584CAD-507C-49C1-B739-7340645E334D}">
      <dgm:prSet/>
      <dgm:spPr/>
      <dgm:t>
        <a:bodyPr/>
        <a:lstStyle/>
        <a:p>
          <a:endParaRPr lang="en-US"/>
        </a:p>
      </dgm:t>
    </dgm:pt>
    <dgm:pt modelId="{66A65B48-0AA0-4E81-99CB-D584E526731C}">
      <dgm:prSet/>
      <dgm:spPr/>
      <dgm:t>
        <a:bodyPr/>
        <a:lstStyle/>
        <a:p>
          <a:r>
            <a:rPr lang="en-US"/>
            <a:t>Manage,clean and extract data</a:t>
          </a:r>
        </a:p>
      </dgm:t>
    </dgm:pt>
    <dgm:pt modelId="{F44373CD-2837-4B05-9607-953CE3108608}" type="parTrans" cxnId="{95B83ADD-426E-4156-9CC8-BC18D2594019}">
      <dgm:prSet/>
      <dgm:spPr/>
      <dgm:t>
        <a:bodyPr/>
        <a:lstStyle/>
        <a:p>
          <a:endParaRPr lang="en-US"/>
        </a:p>
      </dgm:t>
    </dgm:pt>
    <dgm:pt modelId="{5B8ADA55-1C8C-422B-862F-9767A3B50947}" type="sibTrans" cxnId="{95B83ADD-426E-4156-9CC8-BC18D2594019}">
      <dgm:prSet/>
      <dgm:spPr/>
      <dgm:t>
        <a:bodyPr/>
        <a:lstStyle/>
        <a:p>
          <a:endParaRPr lang="en-US"/>
        </a:p>
      </dgm:t>
    </dgm:pt>
    <dgm:pt modelId="{E6B6D7E2-A46C-4EA2-9FE2-D81783118ACC}">
      <dgm:prSet/>
      <dgm:spPr/>
      <dgm:t>
        <a:bodyPr/>
        <a:lstStyle/>
        <a:p>
          <a:r>
            <a:rPr lang="en-US"/>
            <a:t>Feature Engineering ( feature scaling ,PCA,RFE)</a:t>
          </a:r>
        </a:p>
      </dgm:t>
    </dgm:pt>
    <dgm:pt modelId="{2CDCC709-2167-4F16-901E-C35B94E0ED91}" type="parTrans" cxnId="{25A0BB8C-7BE8-41CF-8D5C-82A338334E4F}">
      <dgm:prSet/>
      <dgm:spPr/>
      <dgm:t>
        <a:bodyPr/>
        <a:lstStyle/>
        <a:p>
          <a:endParaRPr lang="en-US"/>
        </a:p>
      </dgm:t>
    </dgm:pt>
    <dgm:pt modelId="{A015A279-DFE7-4F99-9DC9-7B1A8828932D}" type="sibTrans" cxnId="{25A0BB8C-7BE8-41CF-8D5C-82A338334E4F}">
      <dgm:prSet/>
      <dgm:spPr/>
      <dgm:t>
        <a:bodyPr/>
        <a:lstStyle/>
        <a:p>
          <a:endParaRPr lang="en-US"/>
        </a:p>
      </dgm:t>
    </dgm:pt>
    <dgm:pt modelId="{A96DE4B2-55BB-49D9-A54E-35106A64F6F9}">
      <dgm:prSet/>
      <dgm:spPr/>
      <dgm:t>
        <a:bodyPr/>
        <a:lstStyle/>
        <a:p>
          <a:r>
            <a:rPr lang="en-US"/>
            <a:t>Building the models</a:t>
          </a:r>
        </a:p>
      </dgm:t>
    </dgm:pt>
    <dgm:pt modelId="{C58802A9-63FF-41EB-BFD9-BC730144C4D9}" type="parTrans" cxnId="{493D9944-0D55-444D-BF49-5694B4A8E4B5}">
      <dgm:prSet/>
      <dgm:spPr/>
      <dgm:t>
        <a:bodyPr/>
        <a:lstStyle/>
        <a:p>
          <a:endParaRPr lang="en-US"/>
        </a:p>
      </dgm:t>
    </dgm:pt>
    <dgm:pt modelId="{39F555C3-C460-4333-8587-BAF0DD963C45}" type="sibTrans" cxnId="{493D9944-0D55-444D-BF49-5694B4A8E4B5}">
      <dgm:prSet/>
      <dgm:spPr/>
      <dgm:t>
        <a:bodyPr/>
        <a:lstStyle/>
        <a:p>
          <a:endParaRPr lang="en-US"/>
        </a:p>
      </dgm:t>
    </dgm:pt>
    <dgm:pt modelId="{419CB4B3-5061-47DD-A94A-EDFE69B3553C}">
      <dgm:prSet/>
      <dgm:spPr/>
      <dgm:t>
        <a:bodyPr/>
        <a:lstStyle/>
        <a:p>
          <a:r>
            <a:rPr lang="en-US"/>
            <a:t>Evaluate and improve the model</a:t>
          </a:r>
        </a:p>
      </dgm:t>
    </dgm:pt>
    <dgm:pt modelId="{E32FF14D-91AF-4B5E-845E-E102B9C0A7C7}" type="parTrans" cxnId="{3E5E3B46-0C95-4295-A380-847C404AEDC1}">
      <dgm:prSet/>
      <dgm:spPr/>
      <dgm:t>
        <a:bodyPr/>
        <a:lstStyle/>
        <a:p>
          <a:endParaRPr lang="en-US"/>
        </a:p>
      </dgm:t>
    </dgm:pt>
    <dgm:pt modelId="{060BD799-559F-42F1-B682-5D3BDD48A121}" type="sibTrans" cxnId="{3E5E3B46-0C95-4295-A380-847C404AEDC1}">
      <dgm:prSet/>
      <dgm:spPr/>
      <dgm:t>
        <a:bodyPr/>
        <a:lstStyle/>
        <a:p>
          <a:endParaRPr lang="en-US"/>
        </a:p>
      </dgm:t>
    </dgm:pt>
    <dgm:pt modelId="{231B8730-011E-429E-9504-639A66F9A0DD}">
      <dgm:prSet/>
      <dgm:spPr/>
      <dgm:t>
        <a:bodyPr/>
        <a:lstStyle/>
        <a:p>
          <a:r>
            <a:rPr lang="en-US"/>
            <a:t>Create charts and graphs to provide the statistics and recommendations to the business users.</a:t>
          </a:r>
        </a:p>
      </dgm:t>
    </dgm:pt>
    <dgm:pt modelId="{0D12202E-6021-4CBD-9007-35E094AADBCF}" type="parTrans" cxnId="{15AD7D4F-7FC5-4BDF-ABCA-2B1899513538}">
      <dgm:prSet/>
      <dgm:spPr/>
      <dgm:t>
        <a:bodyPr/>
        <a:lstStyle/>
        <a:p>
          <a:endParaRPr lang="en-US"/>
        </a:p>
      </dgm:t>
    </dgm:pt>
    <dgm:pt modelId="{9B26EECC-61B1-4A4F-A259-416D99CB8057}" type="sibTrans" cxnId="{15AD7D4F-7FC5-4BDF-ABCA-2B1899513538}">
      <dgm:prSet/>
      <dgm:spPr/>
      <dgm:t>
        <a:bodyPr/>
        <a:lstStyle/>
        <a:p>
          <a:endParaRPr lang="en-US"/>
        </a:p>
      </dgm:t>
    </dgm:pt>
    <dgm:pt modelId="{19A3532A-C2F6-442C-952E-5F69EE77E246}" type="pres">
      <dgm:prSet presAssocID="{CEC68707-4E8A-4811-86D6-9BCE6EB4E749}" presName="root" presStyleCnt="0">
        <dgm:presLayoutVars>
          <dgm:dir/>
          <dgm:resizeHandles val="exact"/>
        </dgm:presLayoutVars>
      </dgm:prSet>
      <dgm:spPr/>
    </dgm:pt>
    <dgm:pt modelId="{7EC5BCAF-93EE-4828-818E-8CD0453F6765}" type="pres">
      <dgm:prSet presAssocID="{6D981C10-0FB9-43E0-9C52-D2E652A0AA38}" presName="compNode" presStyleCnt="0"/>
      <dgm:spPr/>
    </dgm:pt>
    <dgm:pt modelId="{D495E8A3-9925-41F7-8A28-0CAF4D3B6C59}" type="pres">
      <dgm:prSet presAssocID="{6D981C10-0FB9-43E0-9C52-D2E652A0AA38}" presName="bgRect" presStyleLbl="bgShp" presStyleIdx="0" presStyleCnt="6"/>
      <dgm:spPr/>
    </dgm:pt>
    <dgm:pt modelId="{C3110AF3-CE53-4FE0-92F1-5588A3833407}" type="pres">
      <dgm:prSet presAssocID="{6D981C10-0FB9-43E0-9C52-D2E652A0AA3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27055541-41AD-4277-86D5-4BA93A7568E8}" type="pres">
      <dgm:prSet presAssocID="{6D981C10-0FB9-43E0-9C52-D2E652A0AA38}" presName="spaceRect" presStyleCnt="0"/>
      <dgm:spPr/>
    </dgm:pt>
    <dgm:pt modelId="{ACF96183-C11B-4CB8-9DCC-204664E99710}" type="pres">
      <dgm:prSet presAssocID="{6D981C10-0FB9-43E0-9C52-D2E652A0AA38}" presName="parTx" presStyleLbl="revTx" presStyleIdx="0" presStyleCnt="6">
        <dgm:presLayoutVars>
          <dgm:chMax val="0"/>
          <dgm:chPref val="0"/>
        </dgm:presLayoutVars>
      </dgm:prSet>
      <dgm:spPr/>
    </dgm:pt>
    <dgm:pt modelId="{E497D35D-CF67-4719-9083-761B48C9585E}" type="pres">
      <dgm:prSet presAssocID="{CFBF50AE-BF1C-43ED-BD13-74E160614EEF}" presName="sibTrans" presStyleCnt="0"/>
      <dgm:spPr/>
    </dgm:pt>
    <dgm:pt modelId="{81246B35-7764-498C-B124-9E9DA2BBBB63}" type="pres">
      <dgm:prSet presAssocID="{66A65B48-0AA0-4E81-99CB-D584E526731C}" presName="compNode" presStyleCnt="0"/>
      <dgm:spPr/>
    </dgm:pt>
    <dgm:pt modelId="{6EB2E5C8-D983-4112-A2C7-BEA2A0ED4417}" type="pres">
      <dgm:prSet presAssocID="{66A65B48-0AA0-4E81-99CB-D584E526731C}" presName="bgRect" presStyleLbl="bgShp" presStyleIdx="1" presStyleCnt="6"/>
      <dgm:spPr/>
    </dgm:pt>
    <dgm:pt modelId="{C0521564-85F2-4E73-982F-57FEF4A44813}" type="pres">
      <dgm:prSet presAssocID="{66A65B48-0AA0-4E81-99CB-D584E526731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list"/>
        </a:ext>
      </dgm:extLst>
    </dgm:pt>
    <dgm:pt modelId="{B256C53A-BF69-4010-A914-46A320BF8374}" type="pres">
      <dgm:prSet presAssocID="{66A65B48-0AA0-4E81-99CB-D584E526731C}" presName="spaceRect" presStyleCnt="0"/>
      <dgm:spPr/>
    </dgm:pt>
    <dgm:pt modelId="{276EBECA-6798-40ED-99D9-C585B015515D}" type="pres">
      <dgm:prSet presAssocID="{66A65B48-0AA0-4E81-99CB-D584E526731C}" presName="parTx" presStyleLbl="revTx" presStyleIdx="1" presStyleCnt="6">
        <dgm:presLayoutVars>
          <dgm:chMax val="0"/>
          <dgm:chPref val="0"/>
        </dgm:presLayoutVars>
      </dgm:prSet>
      <dgm:spPr/>
    </dgm:pt>
    <dgm:pt modelId="{E4297557-474C-43CD-94A0-1176DB063A8F}" type="pres">
      <dgm:prSet presAssocID="{5B8ADA55-1C8C-422B-862F-9767A3B50947}" presName="sibTrans" presStyleCnt="0"/>
      <dgm:spPr/>
    </dgm:pt>
    <dgm:pt modelId="{D1830265-9655-42CE-A85B-7072F474E6BB}" type="pres">
      <dgm:prSet presAssocID="{E6B6D7E2-A46C-4EA2-9FE2-D81783118ACC}" presName="compNode" presStyleCnt="0"/>
      <dgm:spPr/>
    </dgm:pt>
    <dgm:pt modelId="{9FC0529C-7F8B-471F-8442-63AB977878D9}" type="pres">
      <dgm:prSet presAssocID="{E6B6D7E2-A46C-4EA2-9FE2-D81783118ACC}" presName="bgRect" presStyleLbl="bgShp" presStyleIdx="2" presStyleCnt="6"/>
      <dgm:spPr/>
    </dgm:pt>
    <dgm:pt modelId="{6E218C31-964E-4023-81B6-0A8749B4EBD1}" type="pres">
      <dgm:prSet presAssocID="{E6B6D7E2-A46C-4EA2-9FE2-D81783118AC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7D6D74B4-66B0-4262-918F-9875B131C42F}" type="pres">
      <dgm:prSet presAssocID="{E6B6D7E2-A46C-4EA2-9FE2-D81783118ACC}" presName="spaceRect" presStyleCnt="0"/>
      <dgm:spPr/>
    </dgm:pt>
    <dgm:pt modelId="{F1A4904A-7E02-493A-AAEF-4C439B085A20}" type="pres">
      <dgm:prSet presAssocID="{E6B6D7E2-A46C-4EA2-9FE2-D81783118ACC}" presName="parTx" presStyleLbl="revTx" presStyleIdx="2" presStyleCnt="6">
        <dgm:presLayoutVars>
          <dgm:chMax val="0"/>
          <dgm:chPref val="0"/>
        </dgm:presLayoutVars>
      </dgm:prSet>
      <dgm:spPr/>
    </dgm:pt>
    <dgm:pt modelId="{F65C13B5-C980-424C-A06E-7ADD30456CC2}" type="pres">
      <dgm:prSet presAssocID="{A015A279-DFE7-4F99-9DC9-7B1A8828932D}" presName="sibTrans" presStyleCnt="0"/>
      <dgm:spPr/>
    </dgm:pt>
    <dgm:pt modelId="{507141FB-6AAF-4D80-84D4-DC0EE868D223}" type="pres">
      <dgm:prSet presAssocID="{A96DE4B2-55BB-49D9-A54E-35106A64F6F9}" presName="compNode" presStyleCnt="0"/>
      <dgm:spPr/>
    </dgm:pt>
    <dgm:pt modelId="{1B7F2C2F-9137-4546-A059-95A862356389}" type="pres">
      <dgm:prSet presAssocID="{A96DE4B2-55BB-49D9-A54E-35106A64F6F9}" presName="bgRect" presStyleLbl="bgShp" presStyleIdx="3" presStyleCnt="6"/>
      <dgm:spPr/>
    </dgm:pt>
    <dgm:pt modelId="{9B4DCE9D-FF6B-4664-9CC8-2A0CAF825FAC}" type="pres">
      <dgm:prSet presAssocID="{A96DE4B2-55BB-49D9-A54E-35106A64F6F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ble Setting"/>
        </a:ext>
      </dgm:extLst>
    </dgm:pt>
    <dgm:pt modelId="{CF89D908-5351-4073-8FD8-643E7F8D583D}" type="pres">
      <dgm:prSet presAssocID="{A96DE4B2-55BB-49D9-A54E-35106A64F6F9}" presName="spaceRect" presStyleCnt="0"/>
      <dgm:spPr/>
    </dgm:pt>
    <dgm:pt modelId="{2547409A-A23A-4866-9CA7-E91EB086C08B}" type="pres">
      <dgm:prSet presAssocID="{A96DE4B2-55BB-49D9-A54E-35106A64F6F9}" presName="parTx" presStyleLbl="revTx" presStyleIdx="3" presStyleCnt="6">
        <dgm:presLayoutVars>
          <dgm:chMax val="0"/>
          <dgm:chPref val="0"/>
        </dgm:presLayoutVars>
      </dgm:prSet>
      <dgm:spPr/>
    </dgm:pt>
    <dgm:pt modelId="{2DD6F8D9-9C32-4E23-BA71-41CEF199734A}" type="pres">
      <dgm:prSet presAssocID="{39F555C3-C460-4333-8587-BAF0DD963C45}" presName="sibTrans" presStyleCnt="0"/>
      <dgm:spPr/>
    </dgm:pt>
    <dgm:pt modelId="{1C338360-9BAB-4960-80E6-2739A67C2C76}" type="pres">
      <dgm:prSet presAssocID="{419CB4B3-5061-47DD-A94A-EDFE69B3553C}" presName="compNode" presStyleCnt="0"/>
      <dgm:spPr/>
    </dgm:pt>
    <dgm:pt modelId="{ECBAC637-8ABD-40B5-99D8-67CABC7D9D92}" type="pres">
      <dgm:prSet presAssocID="{419CB4B3-5061-47DD-A94A-EDFE69B3553C}" presName="bgRect" presStyleLbl="bgShp" presStyleIdx="4" presStyleCnt="6"/>
      <dgm:spPr/>
    </dgm:pt>
    <dgm:pt modelId="{400D5306-13DB-4A85-A649-0E333DBA4BDD}" type="pres">
      <dgm:prSet presAssocID="{419CB4B3-5061-47DD-A94A-EDFE69B3553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3CC4F3E8-E843-4A28-8389-DC61CD2CA9B7}" type="pres">
      <dgm:prSet presAssocID="{419CB4B3-5061-47DD-A94A-EDFE69B3553C}" presName="spaceRect" presStyleCnt="0"/>
      <dgm:spPr/>
    </dgm:pt>
    <dgm:pt modelId="{01717F16-C494-4BF5-AF27-7EE8A9971371}" type="pres">
      <dgm:prSet presAssocID="{419CB4B3-5061-47DD-A94A-EDFE69B3553C}" presName="parTx" presStyleLbl="revTx" presStyleIdx="4" presStyleCnt="6">
        <dgm:presLayoutVars>
          <dgm:chMax val="0"/>
          <dgm:chPref val="0"/>
        </dgm:presLayoutVars>
      </dgm:prSet>
      <dgm:spPr/>
    </dgm:pt>
    <dgm:pt modelId="{BACDA6C6-B307-43F0-80F9-269DC54329CD}" type="pres">
      <dgm:prSet presAssocID="{060BD799-559F-42F1-B682-5D3BDD48A121}" presName="sibTrans" presStyleCnt="0"/>
      <dgm:spPr/>
    </dgm:pt>
    <dgm:pt modelId="{06EA4040-8F9B-48B1-AAD7-9AE8D71AA266}" type="pres">
      <dgm:prSet presAssocID="{231B8730-011E-429E-9504-639A66F9A0DD}" presName="compNode" presStyleCnt="0"/>
      <dgm:spPr/>
    </dgm:pt>
    <dgm:pt modelId="{52C44EF4-E4CD-40DF-BF33-F61A4F691AC3}" type="pres">
      <dgm:prSet presAssocID="{231B8730-011E-429E-9504-639A66F9A0DD}" presName="bgRect" presStyleLbl="bgShp" presStyleIdx="5" presStyleCnt="6"/>
      <dgm:spPr/>
    </dgm:pt>
    <dgm:pt modelId="{17D7E47F-84C8-4D01-BA3F-B9976DB49DE1}" type="pres">
      <dgm:prSet presAssocID="{231B8730-011E-429E-9504-639A66F9A0D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resentation with Checklist"/>
        </a:ext>
      </dgm:extLst>
    </dgm:pt>
    <dgm:pt modelId="{97E752BC-E5F7-4A65-97F2-AFEA77D007C9}" type="pres">
      <dgm:prSet presAssocID="{231B8730-011E-429E-9504-639A66F9A0DD}" presName="spaceRect" presStyleCnt="0"/>
      <dgm:spPr/>
    </dgm:pt>
    <dgm:pt modelId="{67914163-A9E9-42E5-BD6E-81FAA25CCF80}" type="pres">
      <dgm:prSet presAssocID="{231B8730-011E-429E-9504-639A66F9A0DD}" presName="parTx" presStyleLbl="revTx" presStyleIdx="5" presStyleCnt="6">
        <dgm:presLayoutVars>
          <dgm:chMax val="0"/>
          <dgm:chPref val="0"/>
        </dgm:presLayoutVars>
      </dgm:prSet>
      <dgm:spPr/>
    </dgm:pt>
  </dgm:ptLst>
  <dgm:cxnLst>
    <dgm:cxn modelId="{8712282E-5968-4571-8873-520DC10CF1D5}" type="presOf" srcId="{A96DE4B2-55BB-49D9-A54E-35106A64F6F9}" destId="{2547409A-A23A-4866-9CA7-E91EB086C08B}" srcOrd="0" destOrd="0" presId="urn:microsoft.com/office/officeart/2018/2/layout/IconVerticalSolidList"/>
    <dgm:cxn modelId="{94997038-F919-4288-9A74-0F512C1D3300}" type="presOf" srcId="{66A65B48-0AA0-4E81-99CB-D584E526731C}" destId="{276EBECA-6798-40ED-99D9-C585B015515D}" srcOrd="0" destOrd="0" presId="urn:microsoft.com/office/officeart/2018/2/layout/IconVerticalSolidList"/>
    <dgm:cxn modelId="{F8AD8362-79E9-43A5-BE3E-94DBA98E86C0}" type="presOf" srcId="{E6B6D7E2-A46C-4EA2-9FE2-D81783118ACC}" destId="{F1A4904A-7E02-493A-AAEF-4C439B085A20}" srcOrd="0" destOrd="0" presId="urn:microsoft.com/office/officeart/2018/2/layout/IconVerticalSolidList"/>
    <dgm:cxn modelId="{71CF5043-75B9-4A10-9F5E-67A7D9F324B1}" type="presOf" srcId="{6D981C10-0FB9-43E0-9C52-D2E652A0AA38}" destId="{ACF96183-C11B-4CB8-9DCC-204664E99710}" srcOrd="0" destOrd="0" presId="urn:microsoft.com/office/officeart/2018/2/layout/IconVerticalSolidList"/>
    <dgm:cxn modelId="{493D9944-0D55-444D-BF49-5694B4A8E4B5}" srcId="{CEC68707-4E8A-4811-86D6-9BCE6EB4E749}" destId="{A96DE4B2-55BB-49D9-A54E-35106A64F6F9}" srcOrd="3" destOrd="0" parTransId="{C58802A9-63FF-41EB-BFD9-BC730144C4D9}" sibTransId="{39F555C3-C460-4333-8587-BAF0DD963C45}"/>
    <dgm:cxn modelId="{3E5E3B46-0C95-4295-A380-847C404AEDC1}" srcId="{CEC68707-4E8A-4811-86D6-9BCE6EB4E749}" destId="{419CB4B3-5061-47DD-A94A-EDFE69B3553C}" srcOrd="4" destOrd="0" parTransId="{E32FF14D-91AF-4B5E-845E-E102B9C0A7C7}" sibTransId="{060BD799-559F-42F1-B682-5D3BDD48A121}"/>
    <dgm:cxn modelId="{15AD7D4F-7FC5-4BDF-ABCA-2B1899513538}" srcId="{CEC68707-4E8A-4811-86D6-9BCE6EB4E749}" destId="{231B8730-011E-429E-9504-639A66F9A0DD}" srcOrd="5" destOrd="0" parTransId="{0D12202E-6021-4CBD-9007-35E094AADBCF}" sibTransId="{9B26EECC-61B1-4A4F-A259-416D99CB8057}"/>
    <dgm:cxn modelId="{52BB1088-FE1E-4D0D-A579-65BC00D80B22}" type="presOf" srcId="{419CB4B3-5061-47DD-A94A-EDFE69B3553C}" destId="{01717F16-C494-4BF5-AF27-7EE8A9971371}" srcOrd="0" destOrd="0" presId="urn:microsoft.com/office/officeart/2018/2/layout/IconVerticalSolidList"/>
    <dgm:cxn modelId="{25A0BB8C-7BE8-41CF-8D5C-82A338334E4F}" srcId="{CEC68707-4E8A-4811-86D6-9BCE6EB4E749}" destId="{E6B6D7E2-A46C-4EA2-9FE2-D81783118ACC}" srcOrd="2" destOrd="0" parTransId="{2CDCC709-2167-4F16-901E-C35B94E0ED91}" sibTransId="{A015A279-DFE7-4F99-9DC9-7B1A8828932D}"/>
    <dgm:cxn modelId="{974E00A3-849C-472B-9D93-9EFDB101D502}" type="presOf" srcId="{CEC68707-4E8A-4811-86D6-9BCE6EB4E749}" destId="{19A3532A-C2F6-442C-952E-5F69EE77E246}" srcOrd="0" destOrd="0" presId="urn:microsoft.com/office/officeart/2018/2/layout/IconVerticalSolidList"/>
    <dgm:cxn modelId="{C6584CAD-507C-49C1-B739-7340645E334D}" srcId="{CEC68707-4E8A-4811-86D6-9BCE6EB4E749}" destId="{6D981C10-0FB9-43E0-9C52-D2E652A0AA38}" srcOrd="0" destOrd="0" parTransId="{FB9624FC-FF18-4AEF-B0D3-910F33134151}" sibTransId="{CFBF50AE-BF1C-43ED-BD13-74E160614EEF}"/>
    <dgm:cxn modelId="{8BBBF8D5-CD3F-4F95-9E85-63FD039D4642}" type="presOf" srcId="{231B8730-011E-429E-9504-639A66F9A0DD}" destId="{67914163-A9E9-42E5-BD6E-81FAA25CCF80}" srcOrd="0" destOrd="0" presId="urn:microsoft.com/office/officeart/2018/2/layout/IconVerticalSolidList"/>
    <dgm:cxn modelId="{95B83ADD-426E-4156-9CC8-BC18D2594019}" srcId="{CEC68707-4E8A-4811-86D6-9BCE6EB4E749}" destId="{66A65B48-0AA0-4E81-99CB-D584E526731C}" srcOrd="1" destOrd="0" parTransId="{F44373CD-2837-4B05-9607-953CE3108608}" sibTransId="{5B8ADA55-1C8C-422B-862F-9767A3B50947}"/>
    <dgm:cxn modelId="{E0111FD7-1B54-4DCE-B532-55CD1A0C3124}" type="presParOf" srcId="{19A3532A-C2F6-442C-952E-5F69EE77E246}" destId="{7EC5BCAF-93EE-4828-818E-8CD0453F6765}" srcOrd="0" destOrd="0" presId="urn:microsoft.com/office/officeart/2018/2/layout/IconVerticalSolidList"/>
    <dgm:cxn modelId="{4936AB49-54A9-4D08-B7AA-83D741E57799}" type="presParOf" srcId="{7EC5BCAF-93EE-4828-818E-8CD0453F6765}" destId="{D495E8A3-9925-41F7-8A28-0CAF4D3B6C59}" srcOrd="0" destOrd="0" presId="urn:microsoft.com/office/officeart/2018/2/layout/IconVerticalSolidList"/>
    <dgm:cxn modelId="{B436492F-6870-4926-88FD-E9737A6D72EF}" type="presParOf" srcId="{7EC5BCAF-93EE-4828-818E-8CD0453F6765}" destId="{C3110AF3-CE53-4FE0-92F1-5588A3833407}" srcOrd="1" destOrd="0" presId="urn:microsoft.com/office/officeart/2018/2/layout/IconVerticalSolidList"/>
    <dgm:cxn modelId="{24CE52F7-4066-4230-ABBE-F2A5C8DF71E1}" type="presParOf" srcId="{7EC5BCAF-93EE-4828-818E-8CD0453F6765}" destId="{27055541-41AD-4277-86D5-4BA93A7568E8}" srcOrd="2" destOrd="0" presId="urn:microsoft.com/office/officeart/2018/2/layout/IconVerticalSolidList"/>
    <dgm:cxn modelId="{E5A5E909-FE9E-486B-A3C4-6E8D9C686BAC}" type="presParOf" srcId="{7EC5BCAF-93EE-4828-818E-8CD0453F6765}" destId="{ACF96183-C11B-4CB8-9DCC-204664E99710}" srcOrd="3" destOrd="0" presId="urn:microsoft.com/office/officeart/2018/2/layout/IconVerticalSolidList"/>
    <dgm:cxn modelId="{961B7B4D-8CD5-48BF-A439-40D683115BB3}" type="presParOf" srcId="{19A3532A-C2F6-442C-952E-5F69EE77E246}" destId="{E497D35D-CF67-4719-9083-761B48C9585E}" srcOrd="1" destOrd="0" presId="urn:microsoft.com/office/officeart/2018/2/layout/IconVerticalSolidList"/>
    <dgm:cxn modelId="{B450EA23-4C7C-424E-8A99-ACDA3EACFB53}" type="presParOf" srcId="{19A3532A-C2F6-442C-952E-5F69EE77E246}" destId="{81246B35-7764-498C-B124-9E9DA2BBBB63}" srcOrd="2" destOrd="0" presId="urn:microsoft.com/office/officeart/2018/2/layout/IconVerticalSolidList"/>
    <dgm:cxn modelId="{6CE702AF-31BD-4B6B-999C-25891B3D1588}" type="presParOf" srcId="{81246B35-7764-498C-B124-9E9DA2BBBB63}" destId="{6EB2E5C8-D983-4112-A2C7-BEA2A0ED4417}" srcOrd="0" destOrd="0" presId="urn:microsoft.com/office/officeart/2018/2/layout/IconVerticalSolidList"/>
    <dgm:cxn modelId="{A93B18E9-B2E6-477B-8CFA-501D809574F9}" type="presParOf" srcId="{81246B35-7764-498C-B124-9E9DA2BBBB63}" destId="{C0521564-85F2-4E73-982F-57FEF4A44813}" srcOrd="1" destOrd="0" presId="urn:microsoft.com/office/officeart/2018/2/layout/IconVerticalSolidList"/>
    <dgm:cxn modelId="{C64B5CDD-4745-4076-8D5B-65CC11B718C8}" type="presParOf" srcId="{81246B35-7764-498C-B124-9E9DA2BBBB63}" destId="{B256C53A-BF69-4010-A914-46A320BF8374}" srcOrd="2" destOrd="0" presId="urn:microsoft.com/office/officeart/2018/2/layout/IconVerticalSolidList"/>
    <dgm:cxn modelId="{9D41B08F-F003-47DB-AE6D-A6C803883607}" type="presParOf" srcId="{81246B35-7764-498C-B124-9E9DA2BBBB63}" destId="{276EBECA-6798-40ED-99D9-C585B015515D}" srcOrd="3" destOrd="0" presId="urn:microsoft.com/office/officeart/2018/2/layout/IconVerticalSolidList"/>
    <dgm:cxn modelId="{823330A7-B8E2-4EA7-A5ED-1BDB1A1096DB}" type="presParOf" srcId="{19A3532A-C2F6-442C-952E-5F69EE77E246}" destId="{E4297557-474C-43CD-94A0-1176DB063A8F}" srcOrd="3" destOrd="0" presId="urn:microsoft.com/office/officeart/2018/2/layout/IconVerticalSolidList"/>
    <dgm:cxn modelId="{9F60F26C-6402-428F-BABD-46F0BEDE6E75}" type="presParOf" srcId="{19A3532A-C2F6-442C-952E-5F69EE77E246}" destId="{D1830265-9655-42CE-A85B-7072F474E6BB}" srcOrd="4" destOrd="0" presId="urn:microsoft.com/office/officeart/2018/2/layout/IconVerticalSolidList"/>
    <dgm:cxn modelId="{05E852F2-28BD-4376-B968-7DDAE537D51E}" type="presParOf" srcId="{D1830265-9655-42CE-A85B-7072F474E6BB}" destId="{9FC0529C-7F8B-471F-8442-63AB977878D9}" srcOrd="0" destOrd="0" presId="urn:microsoft.com/office/officeart/2018/2/layout/IconVerticalSolidList"/>
    <dgm:cxn modelId="{C9B237EC-EA63-4530-9E4B-26C69E476EBF}" type="presParOf" srcId="{D1830265-9655-42CE-A85B-7072F474E6BB}" destId="{6E218C31-964E-4023-81B6-0A8749B4EBD1}" srcOrd="1" destOrd="0" presId="urn:microsoft.com/office/officeart/2018/2/layout/IconVerticalSolidList"/>
    <dgm:cxn modelId="{BFBF7771-77B4-40AD-899F-EA69007F57F0}" type="presParOf" srcId="{D1830265-9655-42CE-A85B-7072F474E6BB}" destId="{7D6D74B4-66B0-4262-918F-9875B131C42F}" srcOrd="2" destOrd="0" presId="urn:microsoft.com/office/officeart/2018/2/layout/IconVerticalSolidList"/>
    <dgm:cxn modelId="{F4CD2643-1040-4D60-910C-D22C4CD80D0F}" type="presParOf" srcId="{D1830265-9655-42CE-A85B-7072F474E6BB}" destId="{F1A4904A-7E02-493A-AAEF-4C439B085A20}" srcOrd="3" destOrd="0" presId="urn:microsoft.com/office/officeart/2018/2/layout/IconVerticalSolidList"/>
    <dgm:cxn modelId="{DB9193B5-5D68-4AB0-A1BA-FDAB2C17AB84}" type="presParOf" srcId="{19A3532A-C2F6-442C-952E-5F69EE77E246}" destId="{F65C13B5-C980-424C-A06E-7ADD30456CC2}" srcOrd="5" destOrd="0" presId="urn:microsoft.com/office/officeart/2018/2/layout/IconVerticalSolidList"/>
    <dgm:cxn modelId="{6FFE8F0F-EB7C-4FCE-B30A-027AEE16B18B}" type="presParOf" srcId="{19A3532A-C2F6-442C-952E-5F69EE77E246}" destId="{507141FB-6AAF-4D80-84D4-DC0EE868D223}" srcOrd="6" destOrd="0" presId="urn:microsoft.com/office/officeart/2018/2/layout/IconVerticalSolidList"/>
    <dgm:cxn modelId="{860D90CD-6E72-4FA9-9D88-CA9F84A5FAD9}" type="presParOf" srcId="{507141FB-6AAF-4D80-84D4-DC0EE868D223}" destId="{1B7F2C2F-9137-4546-A059-95A862356389}" srcOrd="0" destOrd="0" presId="urn:microsoft.com/office/officeart/2018/2/layout/IconVerticalSolidList"/>
    <dgm:cxn modelId="{EC6C6870-1A58-479F-937E-A778B4FFE517}" type="presParOf" srcId="{507141FB-6AAF-4D80-84D4-DC0EE868D223}" destId="{9B4DCE9D-FF6B-4664-9CC8-2A0CAF825FAC}" srcOrd="1" destOrd="0" presId="urn:microsoft.com/office/officeart/2018/2/layout/IconVerticalSolidList"/>
    <dgm:cxn modelId="{BBC20377-3845-4307-9335-506EE1332D0E}" type="presParOf" srcId="{507141FB-6AAF-4D80-84D4-DC0EE868D223}" destId="{CF89D908-5351-4073-8FD8-643E7F8D583D}" srcOrd="2" destOrd="0" presId="urn:microsoft.com/office/officeart/2018/2/layout/IconVerticalSolidList"/>
    <dgm:cxn modelId="{F17650D7-89AB-4527-A1C8-CCC810D5947E}" type="presParOf" srcId="{507141FB-6AAF-4D80-84D4-DC0EE868D223}" destId="{2547409A-A23A-4866-9CA7-E91EB086C08B}" srcOrd="3" destOrd="0" presId="urn:microsoft.com/office/officeart/2018/2/layout/IconVerticalSolidList"/>
    <dgm:cxn modelId="{40FD6718-CF0A-40DD-8E95-D9B9B32BCDCF}" type="presParOf" srcId="{19A3532A-C2F6-442C-952E-5F69EE77E246}" destId="{2DD6F8D9-9C32-4E23-BA71-41CEF199734A}" srcOrd="7" destOrd="0" presId="urn:microsoft.com/office/officeart/2018/2/layout/IconVerticalSolidList"/>
    <dgm:cxn modelId="{E4A56D4E-2F72-4876-8004-91564A28DDE5}" type="presParOf" srcId="{19A3532A-C2F6-442C-952E-5F69EE77E246}" destId="{1C338360-9BAB-4960-80E6-2739A67C2C76}" srcOrd="8" destOrd="0" presId="urn:microsoft.com/office/officeart/2018/2/layout/IconVerticalSolidList"/>
    <dgm:cxn modelId="{1AE0C690-A668-4E13-BB2A-D4F19E6C299C}" type="presParOf" srcId="{1C338360-9BAB-4960-80E6-2739A67C2C76}" destId="{ECBAC637-8ABD-40B5-99D8-67CABC7D9D92}" srcOrd="0" destOrd="0" presId="urn:microsoft.com/office/officeart/2018/2/layout/IconVerticalSolidList"/>
    <dgm:cxn modelId="{CF5E8648-5064-4C0F-A496-0F91CD5E4230}" type="presParOf" srcId="{1C338360-9BAB-4960-80E6-2739A67C2C76}" destId="{400D5306-13DB-4A85-A649-0E333DBA4BDD}" srcOrd="1" destOrd="0" presId="urn:microsoft.com/office/officeart/2018/2/layout/IconVerticalSolidList"/>
    <dgm:cxn modelId="{AC478677-BE79-404B-899F-6878F6BCD8EA}" type="presParOf" srcId="{1C338360-9BAB-4960-80E6-2739A67C2C76}" destId="{3CC4F3E8-E843-4A28-8389-DC61CD2CA9B7}" srcOrd="2" destOrd="0" presId="urn:microsoft.com/office/officeart/2018/2/layout/IconVerticalSolidList"/>
    <dgm:cxn modelId="{5D0F9FD9-0EC1-4787-83AF-9DE96063DABC}" type="presParOf" srcId="{1C338360-9BAB-4960-80E6-2739A67C2C76}" destId="{01717F16-C494-4BF5-AF27-7EE8A9971371}" srcOrd="3" destOrd="0" presId="urn:microsoft.com/office/officeart/2018/2/layout/IconVerticalSolidList"/>
    <dgm:cxn modelId="{8190C7A8-AF76-4DB1-95BD-46976487C8F6}" type="presParOf" srcId="{19A3532A-C2F6-442C-952E-5F69EE77E246}" destId="{BACDA6C6-B307-43F0-80F9-269DC54329CD}" srcOrd="9" destOrd="0" presId="urn:microsoft.com/office/officeart/2018/2/layout/IconVerticalSolidList"/>
    <dgm:cxn modelId="{8FF517AB-59CC-4B9A-B878-A4F411AD7DBF}" type="presParOf" srcId="{19A3532A-C2F6-442C-952E-5F69EE77E246}" destId="{06EA4040-8F9B-48B1-AAD7-9AE8D71AA266}" srcOrd="10" destOrd="0" presId="urn:microsoft.com/office/officeart/2018/2/layout/IconVerticalSolidList"/>
    <dgm:cxn modelId="{A7B531BD-09B2-4082-BFD8-794648737F93}" type="presParOf" srcId="{06EA4040-8F9B-48B1-AAD7-9AE8D71AA266}" destId="{52C44EF4-E4CD-40DF-BF33-F61A4F691AC3}" srcOrd="0" destOrd="0" presId="urn:microsoft.com/office/officeart/2018/2/layout/IconVerticalSolidList"/>
    <dgm:cxn modelId="{1EB746F7-FE90-4277-A99E-2BD655C13A87}" type="presParOf" srcId="{06EA4040-8F9B-48B1-AAD7-9AE8D71AA266}" destId="{17D7E47F-84C8-4D01-BA3F-B9976DB49DE1}" srcOrd="1" destOrd="0" presId="urn:microsoft.com/office/officeart/2018/2/layout/IconVerticalSolidList"/>
    <dgm:cxn modelId="{58F6786A-2419-485B-89EF-F50377E22360}" type="presParOf" srcId="{06EA4040-8F9B-48B1-AAD7-9AE8D71AA266}" destId="{97E752BC-E5F7-4A65-97F2-AFEA77D007C9}" srcOrd="2" destOrd="0" presId="urn:microsoft.com/office/officeart/2018/2/layout/IconVerticalSolidList"/>
    <dgm:cxn modelId="{ED515512-2193-4BB6-A498-4FA2F49A7C16}" type="presParOf" srcId="{06EA4040-8F9B-48B1-AAD7-9AE8D71AA266}" destId="{67914163-A9E9-42E5-BD6E-81FAA25CCF8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27DFAC-7BB9-4031-AB4E-1CF27E200CE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EDCA638-A3D1-431F-9913-AD092C742BFA}">
      <dgm:prSet/>
      <dgm:spPr/>
      <dgm:t>
        <a:bodyPr/>
        <a:lstStyle/>
        <a:p>
          <a:r>
            <a:rPr lang="en-US"/>
            <a:t>Data Cleaning is mandatory</a:t>
          </a:r>
        </a:p>
      </dgm:t>
    </dgm:pt>
    <dgm:pt modelId="{A97B189B-D8A0-496E-8B61-D9300ACD79B7}" type="parTrans" cxnId="{77C5EAA4-8BDE-439D-986A-51D541946236}">
      <dgm:prSet/>
      <dgm:spPr/>
      <dgm:t>
        <a:bodyPr/>
        <a:lstStyle/>
        <a:p>
          <a:endParaRPr lang="en-US"/>
        </a:p>
      </dgm:t>
    </dgm:pt>
    <dgm:pt modelId="{FA84CCC0-33E5-4D82-A7DF-45E6CABB31F3}" type="sibTrans" cxnId="{77C5EAA4-8BDE-439D-986A-51D541946236}">
      <dgm:prSet/>
      <dgm:spPr/>
      <dgm:t>
        <a:bodyPr/>
        <a:lstStyle/>
        <a:p>
          <a:endParaRPr lang="en-US"/>
        </a:p>
      </dgm:t>
    </dgm:pt>
    <dgm:pt modelId="{C77360AD-20C7-4346-97D6-C6F35063D4DB}">
      <dgm:prSet/>
      <dgm:spPr/>
      <dgm:t>
        <a:bodyPr/>
        <a:lstStyle/>
        <a:p>
          <a:r>
            <a:rPr lang="en-US"/>
            <a:t>Need to find the important features that are being missed currently leading to bad loans. </a:t>
          </a:r>
        </a:p>
      </dgm:t>
    </dgm:pt>
    <dgm:pt modelId="{4ED0FAA4-4D52-40CB-90D7-3845FC120272}" type="parTrans" cxnId="{66DB3DA1-D83C-4BC6-AB73-F2BEA1CFD778}">
      <dgm:prSet/>
      <dgm:spPr/>
      <dgm:t>
        <a:bodyPr/>
        <a:lstStyle/>
        <a:p>
          <a:endParaRPr lang="en-US"/>
        </a:p>
      </dgm:t>
    </dgm:pt>
    <dgm:pt modelId="{CC93FEAE-F323-4B1B-BB92-34D6DB99D04E}" type="sibTrans" cxnId="{66DB3DA1-D83C-4BC6-AB73-F2BEA1CFD778}">
      <dgm:prSet/>
      <dgm:spPr/>
      <dgm:t>
        <a:bodyPr/>
        <a:lstStyle/>
        <a:p>
          <a:endParaRPr lang="en-US"/>
        </a:p>
      </dgm:t>
    </dgm:pt>
    <dgm:pt modelId="{8057E641-379E-43F3-ABE0-8F1EDDA40251}" type="pres">
      <dgm:prSet presAssocID="{C127DFAC-7BB9-4031-AB4E-1CF27E200CEC}" presName="root" presStyleCnt="0">
        <dgm:presLayoutVars>
          <dgm:dir/>
          <dgm:resizeHandles val="exact"/>
        </dgm:presLayoutVars>
      </dgm:prSet>
      <dgm:spPr/>
    </dgm:pt>
    <dgm:pt modelId="{45C33571-61BF-4A54-AFCD-AB121816EA37}" type="pres">
      <dgm:prSet presAssocID="{3EDCA638-A3D1-431F-9913-AD092C742BFA}" presName="compNode" presStyleCnt="0"/>
      <dgm:spPr/>
    </dgm:pt>
    <dgm:pt modelId="{6CCF34DA-05D6-4966-BE1B-EF2E90B8FF1B}" type="pres">
      <dgm:prSet presAssocID="{3EDCA638-A3D1-431F-9913-AD092C742BFA}" presName="bgRect" presStyleLbl="bgShp" presStyleIdx="0" presStyleCnt="2"/>
      <dgm:spPr/>
    </dgm:pt>
    <dgm:pt modelId="{50BB7058-599C-48D8-A0A4-0AB26C1C612A}" type="pres">
      <dgm:prSet presAssocID="{3EDCA638-A3D1-431F-9913-AD092C742BF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p and bucket"/>
        </a:ext>
      </dgm:extLst>
    </dgm:pt>
    <dgm:pt modelId="{220B95C9-CE1D-4EF2-9F88-C9E9D5998726}" type="pres">
      <dgm:prSet presAssocID="{3EDCA638-A3D1-431F-9913-AD092C742BFA}" presName="spaceRect" presStyleCnt="0"/>
      <dgm:spPr/>
    </dgm:pt>
    <dgm:pt modelId="{FDA0E2BC-76CE-428F-950F-66303CAE51CA}" type="pres">
      <dgm:prSet presAssocID="{3EDCA638-A3D1-431F-9913-AD092C742BFA}" presName="parTx" presStyleLbl="revTx" presStyleIdx="0" presStyleCnt="2">
        <dgm:presLayoutVars>
          <dgm:chMax val="0"/>
          <dgm:chPref val="0"/>
        </dgm:presLayoutVars>
      </dgm:prSet>
      <dgm:spPr/>
    </dgm:pt>
    <dgm:pt modelId="{3F8B7416-71A8-4E53-AE09-0E9E5BDBB85B}" type="pres">
      <dgm:prSet presAssocID="{FA84CCC0-33E5-4D82-A7DF-45E6CABB31F3}" presName="sibTrans" presStyleCnt="0"/>
      <dgm:spPr/>
    </dgm:pt>
    <dgm:pt modelId="{619BEB64-32C5-4CC9-A25C-8A4F36F2776A}" type="pres">
      <dgm:prSet presAssocID="{C77360AD-20C7-4346-97D6-C6F35063D4DB}" presName="compNode" presStyleCnt="0"/>
      <dgm:spPr/>
    </dgm:pt>
    <dgm:pt modelId="{F5145B57-988F-44A0-9C2A-BB3B15DA63FE}" type="pres">
      <dgm:prSet presAssocID="{C77360AD-20C7-4346-97D6-C6F35063D4DB}" presName="bgRect" presStyleLbl="bgShp" presStyleIdx="1" presStyleCnt="2"/>
      <dgm:spPr/>
    </dgm:pt>
    <dgm:pt modelId="{516DE6BE-7F1E-45AE-B722-D7D9892CE674}" type="pres">
      <dgm:prSet presAssocID="{C77360AD-20C7-4346-97D6-C6F35063D4D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4C402861-13C5-424F-B651-59FD62A281FA}" type="pres">
      <dgm:prSet presAssocID="{C77360AD-20C7-4346-97D6-C6F35063D4DB}" presName="spaceRect" presStyleCnt="0"/>
      <dgm:spPr/>
    </dgm:pt>
    <dgm:pt modelId="{9BDB11AA-DDE8-473D-B1EC-C0468F31E194}" type="pres">
      <dgm:prSet presAssocID="{C77360AD-20C7-4346-97D6-C6F35063D4DB}" presName="parTx" presStyleLbl="revTx" presStyleIdx="1" presStyleCnt="2">
        <dgm:presLayoutVars>
          <dgm:chMax val="0"/>
          <dgm:chPref val="0"/>
        </dgm:presLayoutVars>
      </dgm:prSet>
      <dgm:spPr/>
    </dgm:pt>
  </dgm:ptLst>
  <dgm:cxnLst>
    <dgm:cxn modelId="{F245E30A-597A-4647-9194-EADC6BD1F4FB}" type="presOf" srcId="{C127DFAC-7BB9-4031-AB4E-1CF27E200CEC}" destId="{8057E641-379E-43F3-ABE0-8F1EDDA40251}" srcOrd="0" destOrd="0" presId="urn:microsoft.com/office/officeart/2018/2/layout/IconVerticalSolidList"/>
    <dgm:cxn modelId="{14438623-20A2-4179-904E-AB2DDA2FE454}" type="presOf" srcId="{C77360AD-20C7-4346-97D6-C6F35063D4DB}" destId="{9BDB11AA-DDE8-473D-B1EC-C0468F31E194}" srcOrd="0" destOrd="0" presId="urn:microsoft.com/office/officeart/2018/2/layout/IconVerticalSolidList"/>
    <dgm:cxn modelId="{66DB3DA1-D83C-4BC6-AB73-F2BEA1CFD778}" srcId="{C127DFAC-7BB9-4031-AB4E-1CF27E200CEC}" destId="{C77360AD-20C7-4346-97D6-C6F35063D4DB}" srcOrd="1" destOrd="0" parTransId="{4ED0FAA4-4D52-40CB-90D7-3845FC120272}" sibTransId="{CC93FEAE-F323-4B1B-BB92-34D6DB99D04E}"/>
    <dgm:cxn modelId="{77C5EAA4-8BDE-439D-986A-51D541946236}" srcId="{C127DFAC-7BB9-4031-AB4E-1CF27E200CEC}" destId="{3EDCA638-A3D1-431F-9913-AD092C742BFA}" srcOrd="0" destOrd="0" parTransId="{A97B189B-D8A0-496E-8B61-D9300ACD79B7}" sibTransId="{FA84CCC0-33E5-4D82-A7DF-45E6CABB31F3}"/>
    <dgm:cxn modelId="{4327C7EE-1445-477E-AC6C-A4163EDA9CE6}" type="presOf" srcId="{3EDCA638-A3D1-431F-9913-AD092C742BFA}" destId="{FDA0E2BC-76CE-428F-950F-66303CAE51CA}" srcOrd="0" destOrd="0" presId="urn:microsoft.com/office/officeart/2018/2/layout/IconVerticalSolidList"/>
    <dgm:cxn modelId="{E5DFDFB5-AB82-4121-9718-8EDAD8851F01}" type="presParOf" srcId="{8057E641-379E-43F3-ABE0-8F1EDDA40251}" destId="{45C33571-61BF-4A54-AFCD-AB121816EA37}" srcOrd="0" destOrd="0" presId="urn:microsoft.com/office/officeart/2018/2/layout/IconVerticalSolidList"/>
    <dgm:cxn modelId="{D172130D-2F30-403C-9FB6-4884A3B96E0B}" type="presParOf" srcId="{45C33571-61BF-4A54-AFCD-AB121816EA37}" destId="{6CCF34DA-05D6-4966-BE1B-EF2E90B8FF1B}" srcOrd="0" destOrd="0" presId="urn:microsoft.com/office/officeart/2018/2/layout/IconVerticalSolidList"/>
    <dgm:cxn modelId="{47E540D6-44A4-4994-8E03-071675DEB428}" type="presParOf" srcId="{45C33571-61BF-4A54-AFCD-AB121816EA37}" destId="{50BB7058-599C-48D8-A0A4-0AB26C1C612A}" srcOrd="1" destOrd="0" presId="urn:microsoft.com/office/officeart/2018/2/layout/IconVerticalSolidList"/>
    <dgm:cxn modelId="{9B1FA270-E07F-494D-BB0E-3B9D1E542A70}" type="presParOf" srcId="{45C33571-61BF-4A54-AFCD-AB121816EA37}" destId="{220B95C9-CE1D-4EF2-9F88-C9E9D5998726}" srcOrd="2" destOrd="0" presId="urn:microsoft.com/office/officeart/2018/2/layout/IconVerticalSolidList"/>
    <dgm:cxn modelId="{88A02D42-ED56-46D4-8777-E6BC5C21682A}" type="presParOf" srcId="{45C33571-61BF-4A54-AFCD-AB121816EA37}" destId="{FDA0E2BC-76CE-428F-950F-66303CAE51CA}" srcOrd="3" destOrd="0" presId="urn:microsoft.com/office/officeart/2018/2/layout/IconVerticalSolidList"/>
    <dgm:cxn modelId="{1388B887-4E45-46DD-B912-23530E2FE163}" type="presParOf" srcId="{8057E641-379E-43F3-ABE0-8F1EDDA40251}" destId="{3F8B7416-71A8-4E53-AE09-0E9E5BDBB85B}" srcOrd="1" destOrd="0" presId="urn:microsoft.com/office/officeart/2018/2/layout/IconVerticalSolidList"/>
    <dgm:cxn modelId="{58A60804-93AB-4A2C-8E26-DDCA0C5DA47D}" type="presParOf" srcId="{8057E641-379E-43F3-ABE0-8F1EDDA40251}" destId="{619BEB64-32C5-4CC9-A25C-8A4F36F2776A}" srcOrd="2" destOrd="0" presId="urn:microsoft.com/office/officeart/2018/2/layout/IconVerticalSolidList"/>
    <dgm:cxn modelId="{49770269-2CD1-40A3-B6EF-E1876CD8D19B}" type="presParOf" srcId="{619BEB64-32C5-4CC9-A25C-8A4F36F2776A}" destId="{F5145B57-988F-44A0-9C2A-BB3B15DA63FE}" srcOrd="0" destOrd="0" presId="urn:microsoft.com/office/officeart/2018/2/layout/IconVerticalSolidList"/>
    <dgm:cxn modelId="{630F1EBF-A19A-484F-9504-7AB90EFF3E95}" type="presParOf" srcId="{619BEB64-32C5-4CC9-A25C-8A4F36F2776A}" destId="{516DE6BE-7F1E-45AE-B722-D7D9892CE674}" srcOrd="1" destOrd="0" presId="urn:microsoft.com/office/officeart/2018/2/layout/IconVerticalSolidList"/>
    <dgm:cxn modelId="{52759E74-FBD8-4860-8D9B-DE5612DE25C2}" type="presParOf" srcId="{619BEB64-32C5-4CC9-A25C-8A4F36F2776A}" destId="{4C402861-13C5-424F-B651-59FD62A281FA}" srcOrd="2" destOrd="0" presId="urn:microsoft.com/office/officeart/2018/2/layout/IconVerticalSolidList"/>
    <dgm:cxn modelId="{710DDB14-F0E3-4943-A561-CA3D90A6E47E}" type="presParOf" srcId="{619BEB64-32C5-4CC9-A25C-8A4F36F2776A}" destId="{9BDB11AA-DDE8-473D-B1EC-C0468F31E19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486F5-1EA4-482D-A810-C5A6BF6B7ADB}">
      <dsp:nvSpPr>
        <dsp:cNvPr id="0" name=""/>
        <dsp:cNvSpPr/>
      </dsp:nvSpPr>
      <dsp:spPr>
        <a:xfrm>
          <a:off x="0" y="623"/>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B7F023-9D27-4271-9932-8C5F51E27BD5}">
      <dsp:nvSpPr>
        <dsp:cNvPr id="0" name=""/>
        <dsp:cNvSpPr/>
      </dsp:nvSpPr>
      <dsp:spPr>
        <a:xfrm>
          <a:off x="0" y="623"/>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First Data Cleaning and Extraction</a:t>
          </a:r>
        </a:p>
      </dsp:txBody>
      <dsp:txXfrm>
        <a:off x="0" y="623"/>
        <a:ext cx="6492875" cy="729164"/>
      </dsp:txXfrm>
    </dsp:sp>
    <dsp:sp modelId="{C8A67362-F62D-49E0-9031-50FAEB7F3A0E}">
      <dsp:nvSpPr>
        <dsp:cNvPr id="0" name=""/>
        <dsp:cNvSpPr/>
      </dsp:nvSpPr>
      <dsp:spPr>
        <a:xfrm>
          <a:off x="0" y="729788"/>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C47EA2-F3AD-4037-9D80-0F8490B89560}">
      <dsp:nvSpPr>
        <dsp:cNvPr id="0" name=""/>
        <dsp:cNvSpPr/>
      </dsp:nvSpPr>
      <dsp:spPr>
        <a:xfrm>
          <a:off x="0" y="729788"/>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Feature Engineering</a:t>
          </a:r>
        </a:p>
      </dsp:txBody>
      <dsp:txXfrm>
        <a:off x="0" y="729788"/>
        <a:ext cx="6492875" cy="729164"/>
      </dsp:txXfrm>
    </dsp:sp>
    <dsp:sp modelId="{4176B166-19BE-428C-8B29-1162EEF7DDBE}">
      <dsp:nvSpPr>
        <dsp:cNvPr id="0" name=""/>
        <dsp:cNvSpPr/>
      </dsp:nvSpPr>
      <dsp:spPr>
        <a:xfrm>
          <a:off x="0" y="1458952"/>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46BBB8-3DB0-47A1-88F3-17DA1F80B8A7}">
      <dsp:nvSpPr>
        <dsp:cNvPr id="0" name=""/>
        <dsp:cNvSpPr/>
      </dsp:nvSpPr>
      <dsp:spPr>
        <a:xfrm>
          <a:off x="0" y="1458952"/>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Performing PCA ,RFE to reduce dimensionality</a:t>
          </a:r>
        </a:p>
      </dsp:txBody>
      <dsp:txXfrm>
        <a:off x="0" y="1458952"/>
        <a:ext cx="6492875" cy="729164"/>
      </dsp:txXfrm>
    </dsp:sp>
    <dsp:sp modelId="{D4FB1567-1DA7-4190-8417-100C168EBA99}">
      <dsp:nvSpPr>
        <dsp:cNvPr id="0" name=""/>
        <dsp:cNvSpPr/>
      </dsp:nvSpPr>
      <dsp:spPr>
        <a:xfrm>
          <a:off x="0" y="2188117"/>
          <a:ext cx="649287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1F853A-8047-4057-9D7C-F41DE8B80333}">
      <dsp:nvSpPr>
        <dsp:cNvPr id="0" name=""/>
        <dsp:cNvSpPr/>
      </dsp:nvSpPr>
      <dsp:spPr>
        <a:xfrm>
          <a:off x="0" y="2188117"/>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Train and test the models</a:t>
          </a:r>
        </a:p>
      </dsp:txBody>
      <dsp:txXfrm>
        <a:off x="0" y="2188117"/>
        <a:ext cx="6492875" cy="729164"/>
      </dsp:txXfrm>
    </dsp:sp>
    <dsp:sp modelId="{31B3147C-F60B-4E20-8496-976AE9524C86}">
      <dsp:nvSpPr>
        <dsp:cNvPr id="0" name=""/>
        <dsp:cNvSpPr/>
      </dsp:nvSpPr>
      <dsp:spPr>
        <a:xfrm>
          <a:off x="0" y="2917282"/>
          <a:ext cx="649287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1C87BD-8482-4EC3-810D-3816B2C4A9DE}">
      <dsp:nvSpPr>
        <dsp:cNvPr id="0" name=""/>
        <dsp:cNvSpPr/>
      </dsp:nvSpPr>
      <dsp:spPr>
        <a:xfrm>
          <a:off x="0" y="2917282"/>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Perform PCA ,RFE again to increase the Accuracy and Kappa values</a:t>
          </a:r>
        </a:p>
      </dsp:txBody>
      <dsp:txXfrm>
        <a:off x="0" y="2917282"/>
        <a:ext cx="6492875" cy="729164"/>
      </dsp:txXfrm>
    </dsp:sp>
    <dsp:sp modelId="{18C8D33E-4046-4414-A3E1-D95FF0D5997E}">
      <dsp:nvSpPr>
        <dsp:cNvPr id="0" name=""/>
        <dsp:cNvSpPr/>
      </dsp:nvSpPr>
      <dsp:spPr>
        <a:xfrm>
          <a:off x="0" y="3646447"/>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79F950-EFC3-42BD-9E33-1002EA31FC68}">
      <dsp:nvSpPr>
        <dsp:cNvPr id="0" name=""/>
        <dsp:cNvSpPr/>
      </dsp:nvSpPr>
      <dsp:spPr>
        <a:xfrm>
          <a:off x="0" y="3646447"/>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Apply the model on actual data set. </a:t>
          </a:r>
        </a:p>
      </dsp:txBody>
      <dsp:txXfrm>
        <a:off x="0" y="3646447"/>
        <a:ext cx="6492875" cy="729164"/>
      </dsp:txXfrm>
    </dsp:sp>
    <dsp:sp modelId="{65936089-A405-434F-81B5-CBC3A8E9540A}">
      <dsp:nvSpPr>
        <dsp:cNvPr id="0" name=""/>
        <dsp:cNvSpPr/>
      </dsp:nvSpPr>
      <dsp:spPr>
        <a:xfrm>
          <a:off x="0" y="4375611"/>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C9B12C-95E7-411F-8EE5-904AAE3872AC}">
      <dsp:nvSpPr>
        <dsp:cNvPr id="0" name=""/>
        <dsp:cNvSpPr/>
      </dsp:nvSpPr>
      <dsp:spPr>
        <a:xfrm>
          <a:off x="0" y="4375611"/>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Create charts graphs to provide the data to the business users . </a:t>
          </a:r>
        </a:p>
      </dsp:txBody>
      <dsp:txXfrm>
        <a:off x="0" y="4375611"/>
        <a:ext cx="6492875" cy="7291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8F2912-A064-4702-8DD4-478B0BD66824}">
      <dsp:nvSpPr>
        <dsp:cNvPr id="0" name=""/>
        <dsp:cNvSpPr/>
      </dsp:nvSpPr>
      <dsp:spPr>
        <a:xfrm>
          <a:off x="1124440" y="12702"/>
          <a:ext cx="1457412" cy="14574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73C2DF-A9EF-444D-9B65-1A56FE1FDD96}">
      <dsp:nvSpPr>
        <dsp:cNvPr id="0" name=""/>
        <dsp:cNvSpPr/>
      </dsp:nvSpPr>
      <dsp:spPr>
        <a:xfrm>
          <a:off x="1435036" y="323298"/>
          <a:ext cx="836220" cy="8362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4D0167-DABA-43F7-BE9A-37CE2F36BD2E}">
      <dsp:nvSpPr>
        <dsp:cNvPr id="0" name=""/>
        <dsp:cNvSpPr/>
      </dsp:nvSpPr>
      <dsp:spPr>
        <a:xfrm>
          <a:off x="658546" y="1924062"/>
          <a:ext cx="23892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1.Continous Variables</a:t>
          </a:r>
        </a:p>
      </dsp:txBody>
      <dsp:txXfrm>
        <a:off x="658546" y="1924062"/>
        <a:ext cx="2389200" cy="720000"/>
      </dsp:txXfrm>
    </dsp:sp>
    <dsp:sp modelId="{7E6A84F1-D4F5-4460-872D-04B39BAE89F4}">
      <dsp:nvSpPr>
        <dsp:cNvPr id="0" name=""/>
        <dsp:cNvSpPr/>
      </dsp:nvSpPr>
      <dsp:spPr>
        <a:xfrm>
          <a:off x="3931751" y="12702"/>
          <a:ext cx="1457412" cy="14574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155595-47FD-45EA-95FC-76B5091D5F3A}">
      <dsp:nvSpPr>
        <dsp:cNvPr id="0" name=""/>
        <dsp:cNvSpPr/>
      </dsp:nvSpPr>
      <dsp:spPr>
        <a:xfrm>
          <a:off x="4242347" y="323298"/>
          <a:ext cx="836220" cy="8362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2468DE-B03D-4685-A2DA-A2C53EAACDBE}">
      <dsp:nvSpPr>
        <dsp:cNvPr id="0" name=""/>
        <dsp:cNvSpPr/>
      </dsp:nvSpPr>
      <dsp:spPr>
        <a:xfrm>
          <a:off x="3465857" y="1924062"/>
          <a:ext cx="23892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-Certain features such as Age and Limit balance needs to be disretized</a:t>
          </a:r>
        </a:p>
      </dsp:txBody>
      <dsp:txXfrm>
        <a:off x="3465857" y="1924062"/>
        <a:ext cx="2389200" cy="720000"/>
      </dsp:txXfrm>
    </dsp:sp>
    <dsp:sp modelId="{4D03E7C4-3979-404A-99A1-6EF0DAD5FCFB}">
      <dsp:nvSpPr>
        <dsp:cNvPr id="0" name=""/>
        <dsp:cNvSpPr/>
      </dsp:nvSpPr>
      <dsp:spPr>
        <a:xfrm>
          <a:off x="1124440" y="3241363"/>
          <a:ext cx="1457412" cy="14574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7D3E71-AD72-4A96-BE64-3C9C6FEEEAF4}">
      <dsp:nvSpPr>
        <dsp:cNvPr id="0" name=""/>
        <dsp:cNvSpPr/>
      </dsp:nvSpPr>
      <dsp:spPr>
        <a:xfrm>
          <a:off x="1435036" y="3551959"/>
          <a:ext cx="836220" cy="8362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CFD215-55C2-41FB-A7A0-8F979C565C7E}">
      <dsp:nvSpPr>
        <dsp:cNvPr id="0" name=""/>
        <dsp:cNvSpPr/>
      </dsp:nvSpPr>
      <dsp:spPr>
        <a:xfrm>
          <a:off x="658546" y="5152723"/>
          <a:ext cx="23892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2. Too Many Features </a:t>
          </a:r>
        </a:p>
      </dsp:txBody>
      <dsp:txXfrm>
        <a:off x="658546" y="5152723"/>
        <a:ext cx="2389200" cy="720000"/>
      </dsp:txXfrm>
    </dsp:sp>
    <dsp:sp modelId="{FCACCF2C-41BC-4B27-A2BC-29292BCF3B3A}">
      <dsp:nvSpPr>
        <dsp:cNvPr id="0" name=""/>
        <dsp:cNvSpPr/>
      </dsp:nvSpPr>
      <dsp:spPr>
        <a:xfrm>
          <a:off x="3931751" y="3241363"/>
          <a:ext cx="1457412" cy="145741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6A47F4-5A47-4650-97D5-361039D7EE68}">
      <dsp:nvSpPr>
        <dsp:cNvPr id="0" name=""/>
        <dsp:cNvSpPr/>
      </dsp:nvSpPr>
      <dsp:spPr>
        <a:xfrm>
          <a:off x="4242347" y="3551959"/>
          <a:ext cx="836220" cy="8362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868D2D-A426-4D6B-BE7C-6131D355106D}">
      <dsp:nvSpPr>
        <dsp:cNvPr id="0" name=""/>
        <dsp:cNvSpPr/>
      </dsp:nvSpPr>
      <dsp:spPr>
        <a:xfrm>
          <a:off x="3465857" y="5152723"/>
          <a:ext cx="23892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Identify important features and use only that to perform the data modelling </a:t>
          </a:r>
        </a:p>
      </dsp:txBody>
      <dsp:txXfrm>
        <a:off x="3465857" y="5152723"/>
        <a:ext cx="23892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95E8A3-9925-41F7-8A28-0CAF4D3B6C59}">
      <dsp:nvSpPr>
        <dsp:cNvPr id="0" name=""/>
        <dsp:cNvSpPr/>
      </dsp:nvSpPr>
      <dsp:spPr>
        <a:xfrm>
          <a:off x="0" y="1903"/>
          <a:ext cx="6513603" cy="811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110AF3-CE53-4FE0-92F1-5588A3833407}">
      <dsp:nvSpPr>
        <dsp:cNvPr id="0" name=""/>
        <dsp:cNvSpPr/>
      </dsp:nvSpPr>
      <dsp:spPr>
        <a:xfrm>
          <a:off x="245405" y="184436"/>
          <a:ext cx="446191" cy="4461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F96183-C11B-4CB8-9DCC-204664E99710}">
      <dsp:nvSpPr>
        <dsp:cNvPr id="0" name=""/>
        <dsp:cNvSpPr/>
      </dsp:nvSpPr>
      <dsp:spPr>
        <a:xfrm>
          <a:off x="937002" y="1903"/>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Identify the business goals and expectaitons</a:t>
          </a:r>
        </a:p>
      </dsp:txBody>
      <dsp:txXfrm>
        <a:off x="937002" y="1903"/>
        <a:ext cx="5576601" cy="811257"/>
      </dsp:txXfrm>
    </dsp:sp>
    <dsp:sp modelId="{6EB2E5C8-D983-4112-A2C7-BEA2A0ED4417}">
      <dsp:nvSpPr>
        <dsp:cNvPr id="0" name=""/>
        <dsp:cNvSpPr/>
      </dsp:nvSpPr>
      <dsp:spPr>
        <a:xfrm>
          <a:off x="0" y="1015975"/>
          <a:ext cx="6513603" cy="811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521564-85F2-4E73-982F-57FEF4A44813}">
      <dsp:nvSpPr>
        <dsp:cNvPr id="0" name=""/>
        <dsp:cNvSpPr/>
      </dsp:nvSpPr>
      <dsp:spPr>
        <a:xfrm>
          <a:off x="245405" y="1198508"/>
          <a:ext cx="446191" cy="4461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6EBECA-6798-40ED-99D9-C585B015515D}">
      <dsp:nvSpPr>
        <dsp:cNvPr id="0" name=""/>
        <dsp:cNvSpPr/>
      </dsp:nvSpPr>
      <dsp:spPr>
        <a:xfrm>
          <a:off x="937002" y="1015975"/>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Manage,clean and extract data</a:t>
          </a:r>
        </a:p>
      </dsp:txBody>
      <dsp:txXfrm>
        <a:off x="937002" y="1015975"/>
        <a:ext cx="5576601" cy="811257"/>
      </dsp:txXfrm>
    </dsp:sp>
    <dsp:sp modelId="{9FC0529C-7F8B-471F-8442-63AB977878D9}">
      <dsp:nvSpPr>
        <dsp:cNvPr id="0" name=""/>
        <dsp:cNvSpPr/>
      </dsp:nvSpPr>
      <dsp:spPr>
        <a:xfrm>
          <a:off x="0" y="2030048"/>
          <a:ext cx="6513603" cy="81125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218C31-964E-4023-81B6-0A8749B4EBD1}">
      <dsp:nvSpPr>
        <dsp:cNvPr id="0" name=""/>
        <dsp:cNvSpPr/>
      </dsp:nvSpPr>
      <dsp:spPr>
        <a:xfrm>
          <a:off x="245405" y="2212581"/>
          <a:ext cx="446191" cy="4461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A4904A-7E02-493A-AAEF-4C439B085A20}">
      <dsp:nvSpPr>
        <dsp:cNvPr id="0" name=""/>
        <dsp:cNvSpPr/>
      </dsp:nvSpPr>
      <dsp:spPr>
        <a:xfrm>
          <a:off x="937002" y="2030048"/>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Feature Engineering ( feature scaling ,PCA,RFE)</a:t>
          </a:r>
        </a:p>
      </dsp:txBody>
      <dsp:txXfrm>
        <a:off x="937002" y="2030048"/>
        <a:ext cx="5576601" cy="811257"/>
      </dsp:txXfrm>
    </dsp:sp>
    <dsp:sp modelId="{1B7F2C2F-9137-4546-A059-95A862356389}">
      <dsp:nvSpPr>
        <dsp:cNvPr id="0" name=""/>
        <dsp:cNvSpPr/>
      </dsp:nvSpPr>
      <dsp:spPr>
        <a:xfrm>
          <a:off x="0" y="3044120"/>
          <a:ext cx="6513603" cy="81125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4DCE9D-FF6B-4664-9CC8-2A0CAF825FAC}">
      <dsp:nvSpPr>
        <dsp:cNvPr id="0" name=""/>
        <dsp:cNvSpPr/>
      </dsp:nvSpPr>
      <dsp:spPr>
        <a:xfrm>
          <a:off x="245405" y="3226653"/>
          <a:ext cx="446191" cy="4461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47409A-A23A-4866-9CA7-E91EB086C08B}">
      <dsp:nvSpPr>
        <dsp:cNvPr id="0" name=""/>
        <dsp:cNvSpPr/>
      </dsp:nvSpPr>
      <dsp:spPr>
        <a:xfrm>
          <a:off x="937002" y="3044120"/>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Building the models</a:t>
          </a:r>
        </a:p>
      </dsp:txBody>
      <dsp:txXfrm>
        <a:off x="937002" y="3044120"/>
        <a:ext cx="5576601" cy="811257"/>
      </dsp:txXfrm>
    </dsp:sp>
    <dsp:sp modelId="{ECBAC637-8ABD-40B5-99D8-67CABC7D9D92}">
      <dsp:nvSpPr>
        <dsp:cNvPr id="0" name=""/>
        <dsp:cNvSpPr/>
      </dsp:nvSpPr>
      <dsp:spPr>
        <a:xfrm>
          <a:off x="0" y="4058192"/>
          <a:ext cx="6513603" cy="811257"/>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0D5306-13DB-4A85-A649-0E333DBA4BDD}">
      <dsp:nvSpPr>
        <dsp:cNvPr id="0" name=""/>
        <dsp:cNvSpPr/>
      </dsp:nvSpPr>
      <dsp:spPr>
        <a:xfrm>
          <a:off x="245405" y="4240725"/>
          <a:ext cx="446191" cy="4461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717F16-C494-4BF5-AF27-7EE8A9971371}">
      <dsp:nvSpPr>
        <dsp:cNvPr id="0" name=""/>
        <dsp:cNvSpPr/>
      </dsp:nvSpPr>
      <dsp:spPr>
        <a:xfrm>
          <a:off x="937002" y="4058192"/>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Evaluate and improve the model</a:t>
          </a:r>
        </a:p>
      </dsp:txBody>
      <dsp:txXfrm>
        <a:off x="937002" y="4058192"/>
        <a:ext cx="5576601" cy="811257"/>
      </dsp:txXfrm>
    </dsp:sp>
    <dsp:sp modelId="{52C44EF4-E4CD-40DF-BF33-F61A4F691AC3}">
      <dsp:nvSpPr>
        <dsp:cNvPr id="0" name=""/>
        <dsp:cNvSpPr/>
      </dsp:nvSpPr>
      <dsp:spPr>
        <a:xfrm>
          <a:off x="0" y="5072264"/>
          <a:ext cx="6513603" cy="811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D7E47F-84C8-4D01-BA3F-B9976DB49DE1}">
      <dsp:nvSpPr>
        <dsp:cNvPr id="0" name=""/>
        <dsp:cNvSpPr/>
      </dsp:nvSpPr>
      <dsp:spPr>
        <a:xfrm>
          <a:off x="245405" y="5254797"/>
          <a:ext cx="446191" cy="44619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914163-A9E9-42E5-BD6E-81FAA25CCF80}">
      <dsp:nvSpPr>
        <dsp:cNvPr id="0" name=""/>
        <dsp:cNvSpPr/>
      </dsp:nvSpPr>
      <dsp:spPr>
        <a:xfrm>
          <a:off x="937002" y="5072264"/>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Create charts and graphs to provide the statistics and recommendations to the business users.</a:t>
          </a:r>
        </a:p>
      </dsp:txBody>
      <dsp:txXfrm>
        <a:off x="937002" y="5072264"/>
        <a:ext cx="5576601" cy="8112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F34DA-05D6-4966-BE1B-EF2E90B8FF1B}">
      <dsp:nvSpPr>
        <dsp:cNvPr id="0" name=""/>
        <dsp:cNvSpPr/>
      </dsp:nvSpPr>
      <dsp:spPr>
        <a:xfrm>
          <a:off x="0" y="956381"/>
          <a:ext cx="6513603" cy="17656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BB7058-599C-48D8-A0A4-0AB26C1C612A}">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A0E2BC-76CE-428F-950F-66303CAE51CA}">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a:t>Data Cleaning is mandatory</a:t>
          </a:r>
        </a:p>
      </dsp:txBody>
      <dsp:txXfrm>
        <a:off x="2039300" y="956381"/>
        <a:ext cx="4474303" cy="1765627"/>
      </dsp:txXfrm>
    </dsp:sp>
    <dsp:sp modelId="{F5145B57-988F-44A0-9C2A-BB3B15DA63FE}">
      <dsp:nvSpPr>
        <dsp:cNvPr id="0" name=""/>
        <dsp:cNvSpPr/>
      </dsp:nvSpPr>
      <dsp:spPr>
        <a:xfrm>
          <a:off x="0" y="3163416"/>
          <a:ext cx="6513603" cy="1765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6DE6BE-7F1E-45AE-B722-D7D9892CE674}">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DB11AA-DDE8-473D-B1EC-C0468F31E194}">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a:t>Need to find the important features that are being missed currently leading to bad loans. </a:t>
          </a:r>
        </a:p>
      </dsp:txBody>
      <dsp:txXfrm>
        <a:off x="2039300" y="3163416"/>
        <a:ext cx="4474303" cy="176562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83A15-5870-4F8B-B5AC-C7C620D5B4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858B16-2EE3-4673-B62C-338B883D8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BEEB78-CBD1-4AED-9B4B-573C8EA9BD27}"/>
              </a:ext>
            </a:extLst>
          </p:cNvPr>
          <p:cNvSpPr>
            <a:spLocks noGrp="1"/>
          </p:cNvSpPr>
          <p:nvPr>
            <p:ph type="dt" sz="half" idx="10"/>
          </p:nvPr>
        </p:nvSpPr>
        <p:spPr/>
        <p:txBody>
          <a:bodyPr/>
          <a:lstStyle/>
          <a:p>
            <a:fld id="{9642C9D0-E14B-4885-8E7E-2EAE193463FE}" type="datetimeFigureOut">
              <a:rPr lang="en-US" smtClean="0"/>
              <a:t>4/10/2019</a:t>
            </a:fld>
            <a:endParaRPr lang="en-US"/>
          </a:p>
        </p:txBody>
      </p:sp>
      <p:sp>
        <p:nvSpPr>
          <p:cNvPr id="5" name="Footer Placeholder 4">
            <a:extLst>
              <a:ext uri="{FF2B5EF4-FFF2-40B4-BE49-F238E27FC236}">
                <a16:creationId xmlns:a16="http://schemas.microsoft.com/office/drawing/2014/main" id="{504B4015-0C80-4AAA-9E27-E79C4AC2F5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BE83A-AE5A-46A9-9BCE-757A6FF08AB0}"/>
              </a:ext>
            </a:extLst>
          </p:cNvPr>
          <p:cNvSpPr>
            <a:spLocks noGrp="1"/>
          </p:cNvSpPr>
          <p:nvPr>
            <p:ph type="sldNum" sz="quarter" idx="12"/>
          </p:nvPr>
        </p:nvSpPr>
        <p:spPr/>
        <p:txBody>
          <a:bodyPr/>
          <a:lstStyle/>
          <a:p>
            <a:fld id="{B78BC0EA-8097-464A-893A-84E57915F8D3}" type="slidenum">
              <a:rPr lang="en-US" smtClean="0"/>
              <a:t>‹#›</a:t>
            </a:fld>
            <a:endParaRPr lang="en-US"/>
          </a:p>
        </p:txBody>
      </p:sp>
    </p:spTree>
    <p:extLst>
      <p:ext uri="{BB962C8B-B14F-4D97-AF65-F5344CB8AC3E}">
        <p14:creationId xmlns:p14="http://schemas.microsoft.com/office/powerpoint/2010/main" val="202781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D45E9-422C-41A2-99D3-B24AD0D42E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C24D8E-2DD2-48EE-B67E-A07BF2F35E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94F2F0-82CB-4343-93B6-1F8EB5DB75C7}"/>
              </a:ext>
            </a:extLst>
          </p:cNvPr>
          <p:cNvSpPr>
            <a:spLocks noGrp="1"/>
          </p:cNvSpPr>
          <p:nvPr>
            <p:ph type="dt" sz="half" idx="10"/>
          </p:nvPr>
        </p:nvSpPr>
        <p:spPr/>
        <p:txBody>
          <a:bodyPr/>
          <a:lstStyle/>
          <a:p>
            <a:fld id="{9642C9D0-E14B-4885-8E7E-2EAE193463FE}" type="datetimeFigureOut">
              <a:rPr lang="en-US" smtClean="0"/>
              <a:t>4/10/2019</a:t>
            </a:fld>
            <a:endParaRPr lang="en-US"/>
          </a:p>
        </p:txBody>
      </p:sp>
      <p:sp>
        <p:nvSpPr>
          <p:cNvPr id="5" name="Footer Placeholder 4">
            <a:extLst>
              <a:ext uri="{FF2B5EF4-FFF2-40B4-BE49-F238E27FC236}">
                <a16:creationId xmlns:a16="http://schemas.microsoft.com/office/drawing/2014/main" id="{8DB5DAD7-AD3A-48EF-AE11-3245EE8CD9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E04A5-BC8D-4863-B610-F98863177C93}"/>
              </a:ext>
            </a:extLst>
          </p:cNvPr>
          <p:cNvSpPr>
            <a:spLocks noGrp="1"/>
          </p:cNvSpPr>
          <p:nvPr>
            <p:ph type="sldNum" sz="quarter" idx="12"/>
          </p:nvPr>
        </p:nvSpPr>
        <p:spPr/>
        <p:txBody>
          <a:bodyPr/>
          <a:lstStyle/>
          <a:p>
            <a:fld id="{B78BC0EA-8097-464A-893A-84E57915F8D3}" type="slidenum">
              <a:rPr lang="en-US" smtClean="0"/>
              <a:t>‹#›</a:t>
            </a:fld>
            <a:endParaRPr lang="en-US"/>
          </a:p>
        </p:txBody>
      </p:sp>
    </p:spTree>
    <p:extLst>
      <p:ext uri="{BB962C8B-B14F-4D97-AF65-F5344CB8AC3E}">
        <p14:creationId xmlns:p14="http://schemas.microsoft.com/office/powerpoint/2010/main" val="165796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1C8794-935D-492E-B5FE-93ED9173EF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882741-C163-4DB9-8CA9-5C5B0EEB1A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18C428-B2D4-4896-BF47-C87789210FE4}"/>
              </a:ext>
            </a:extLst>
          </p:cNvPr>
          <p:cNvSpPr>
            <a:spLocks noGrp="1"/>
          </p:cNvSpPr>
          <p:nvPr>
            <p:ph type="dt" sz="half" idx="10"/>
          </p:nvPr>
        </p:nvSpPr>
        <p:spPr/>
        <p:txBody>
          <a:bodyPr/>
          <a:lstStyle/>
          <a:p>
            <a:fld id="{9642C9D0-E14B-4885-8E7E-2EAE193463FE}" type="datetimeFigureOut">
              <a:rPr lang="en-US" smtClean="0"/>
              <a:t>4/10/2019</a:t>
            </a:fld>
            <a:endParaRPr lang="en-US"/>
          </a:p>
        </p:txBody>
      </p:sp>
      <p:sp>
        <p:nvSpPr>
          <p:cNvPr id="5" name="Footer Placeholder 4">
            <a:extLst>
              <a:ext uri="{FF2B5EF4-FFF2-40B4-BE49-F238E27FC236}">
                <a16:creationId xmlns:a16="http://schemas.microsoft.com/office/drawing/2014/main" id="{218D27C7-8F52-4797-9921-651C256104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916F1F-B874-4677-A294-326581096F67}"/>
              </a:ext>
            </a:extLst>
          </p:cNvPr>
          <p:cNvSpPr>
            <a:spLocks noGrp="1"/>
          </p:cNvSpPr>
          <p:nvPr>
            <p:ph type="sldNum" sz="quarter" idx="12"/>
          </p:nvPr>
        </p:nvSpPr>
        <p:spPr/>
        <p:txBody>
          <a:bodyPr/>
          <a:lstStyle/>
          <a:p>
            <a:fld id="{B78BC0EA-8097-464A-893A-84E57915F8D3}" type="slidenum">
              <a:rPr lang="en-US" smtClean="0"/>
              <a:t>‹#›</a:t>
            </a:fld>
            <a:endParaRPr lang="en-US"/>
          </a:p>
        </p:txBody>
      </p:sp>
    </p:spTree>
    <p:extLst>
      <p:ext uri="{BB962C8B-B14F-4D97-AF65-F5344CB8AC3E}">
        <p14:creationId xmlns:p14="http://schemas.microsoft.com/office/powerpoint/2010/main" val="3606761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B853B-88C5-4BAF-9908-710EC1BB22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F2FCEC-B1A7-4CB5-B805-BC256E0A94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17FF27-24D6-46F6-9240-BAB77C435592}"/>
              </a:ext>
            </a:extLst>
          </p:cNvPr>
          <p:cNvSpPr>
            <a:spLocks noGrp="1"/>
          </p:cNvSpPr>
          <p:nvPr>
            <p:ph type="dt" sz="half" idx="10"/>
          </p:nvPr>
        </p:nvSpPr>
        <p:spPr/>
        <p:txBody>
          <a:bodyPr/>
          <a:lstStyle/>
          <a:p>
            <a:fld id="{9642C9D0-E14B-4885-8E7E-2EAE193463FE}" type="datetimeFigureOut">
              <a:rPr lang="en-US" smtClean="0"/>
              <a:t>4/10/2019</a:t>
            </a:fld>
            <a:endParaRPr lang="en-US"/>
          </a:p>
        </p:txBody>
      </p:sp>
      <p:sp>
        <p:nvSpPr>
          <p:cNvPr id="5" name="Footer Placeholder 4">
            <a:extLst>
              <a:ext uri="{FF2B5EF4-FFF2-40B4-BE49-F238E27FC236}">
                <a16:creationId xmlns:a16="http://schemas.microsoft.com/office/drawing/2014/main" id="{E3033543-CD4F-4AC1-9A4B-CFFFEA9396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CE4BC0-54D8-4F40-89D9-3CE8A647BEBA}"/>
              </a:ext>
            </a:extLst>
          </p:cNvPr>
          <p:cNvSpPr>
            <a:spLocks noGrp="1"/>
          </p:cNvSpPr>
          <p:nvPr>
            <p:ph type="sldNum" sz="quarter" idx="12"/>
          </p:nvPr>
        </p:nvSpPr>
        <p:spPr/>
        <p:txBody>
          <a:bodyPr/>
          <a:lstStyle/>
          <a:p>
            <a:fld id="{B78BC0EA-8097-464A-893A-84E57915F8D3}" type="slidenum">
              <a:rPr lang="en-US" smtClean="0"/>
              <a:t>‹#›</a:t>
            </a:fld>
            <a:endParaRPr lang="en-US"/>
          </a:p>
        </p:txBody>
      </p:sp>
    </p:spTree>
    <p:extLst>
      <p:ext uri="{BB962C8B-B14F-4D97-AF65-F5344CB8AC3E}">
        <p14:creationId xmlns:p14="http://schemas.microsoft.com/office/powerpoint/2010/main" val="64500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C162-7106-40D8-A0B8-B2172260EB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461B74-ABCA-493D-95F0-CC6F28BEA3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18802C-5355-46D4-8A3B-87F4DF713744}"/>
              </a:ext>
            </a:extLst>
          </p:cNvPr>
          <p:cNvSpPr>
            <a:spLocks noGrp="1"/>
          </p:cNvSpPr>
          <p:nvPr>
            <p:ph type="dt" sz="half" idx="10"/>
          </p:nvPr>
        </p:nvSpPr>
        <p:spPr/>
        <p:txBody>
          <a:bodyPr/>
          <a:lstStyle/>
          <a:p>
            <a:fld id="{9642C9D0-E14B-4885-8E7E-2EAE193463FE}" type="datetimeFigureOut">
              <a:rPr lang="en-US" smtClean="0"/>
              <a:t>4/10/2019</a:t>
            </a:fld>
            <a:endParaRPr lang="en-US"/>
          </a:p>
        </p:txBody>
      </p:sp>
      <p:sp>
        <p:nvSpPr>
          <p:cNvPr id="5" name="Footer Placeholder 4">
            <a:extLst>
              <a:ext uri="{FF2B5EF4-FFF2-40B4-BE49-F238E27FC236}">
                <a16:creationId xmlns:a16="http://schemas.microsoft.com/office/drawing/2014/main" id="{78959089-BA5D-47D9-BEE8-3768C8035E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B2532-DAD7-4060-B4EA-5226061D9CDA}"/>
              </a:ext>
            </a:extLst>
          </p:cNvPr>
          <p:cNvSpPr>
            <a:spLocks noGrp="1"/>
          </p:cNvSpPr>
          <p:nvPr>
            <p:ph type="sldNum" sz="quarter" idx="12"/>
          </p:nvPr>
        </p:nvSpPr>
        <p:spPr/>
        <p:txBody>
          <a:bodyPr/>
          <a:lstStyle/>
          <a:p>
            <a:fld id="{B78BC0EA-8097-464A-893A-84E57915F8D3}" type="slidenum">
              <a:rPr lang="en-US" smtClean="0"/>
              <a:t>‹#›</a:t>
            </a:fld>
            <a:endParaRPr lang="en-US"/>
          </a:p>
        </p:txBody>
      </p:sp>
    </p:spTree>
    <p:extLst>
      <p:ext uri="{BB962C8B-B14F-4D97-AF65-F5344CB8AC3E}">
        <p14:creationId xmlns:p14="http://schemas.microsoft.com/office/powerpoint/2010/main" val="3415097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81892-9C02-487E-98B2-C929672426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38B415-B2EC-47BD-92AB-586A039718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701E2C-C162-4F54-BC3C-B9A53BE7AB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8B1865-2A9A-4355-81FB-86B0293BB162}"/>
              </a:ext>
            </a:extLst>
          </p:cNvPr>
          <p:cNvSpPr>
            <a:spLocks noGrp="1"/>
          </p:cNvSpPr>
          <p:nvPr>
            <p:ph type="dt" sz="half" idx="10"/>
          </p:nvPr>
        </p:nvSpPr>
        <p:spPr/>
        <p:txBody>
          <a:bodyPr/>
          <a:lstStyle/>
          <a:p>
            <a:fld id="{9642C9D0-E14B-4885-8E7E-2EAE193463FE}" type="datetimeFigureOut">
              <a:rPr lang="en-US" smtClean="0"/>
              <a:t>4/10/2019</a:t>
            </a:fld>
            <a:endParaRPr lang="en-US"/>
          </a:p>
        </p:txBody>
      </p:sp>
      <p:sp>
        <p:nvSpPr>
          <p:cNvPr id="6" name="Footer Placeholder 5">
            <a:extLst>
              <a:ext uri="{FF2B5EF4-FFF2-40B4-BE49-F238E27FC236}">
                <a16:creationId xmlns:a16="http://schemas.microsoft.com/office/drawing/2014/main" id="{19BFF866-99F2-4B07-B67F-55E3ED8554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969B51-4191-44DC-9CFB-26F802B30368}"/>
              </a:ext>
            </a:extLst>
          </p:cNvPr>
          <p:cNvSpPr>
            <a:spLocks noGrp="1"/>
          </p:cNvSpPr>
          <p:nvPr>
            <p:ph type="sldNum" sz="quarter" idx="12"/>
          </p:nvPr>
        </p:nvSpPr>
        <p:spPr/>
        <p:txBody>
          <a:bodyPr/>
          <a:lstStyle/>
          <a:p>
            <a:fld id="{B78BC0EA-8097-464A-893A-84E57915F8D3}" type="slidenum">
              <a:rPr lang="en-US" smtClean="0"/>
              <a:t>‹#›</a:t>
            </a:fld>
            <a:endParaRPr lang="en-US"/>
          </a:p>
        </p:txBody>
      </p:sp>
    </p:spTree>
    <p:extLst>
      <p:ext uri="{BB962C8B-B14F-4D97-AF65-F5344CB8AC3E}">
        <p14:creationId xmlns:p14="http://schemas.microsoft.com/office/powerpoint/2010/main" val="3962388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F09A8-1329-40C2-9DAA-CA738B3CE1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01F9FA-00CD-454F-B260-40B8D196AB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989246-A267-435D-AEAB-522B340171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0C9F91-853A-4AA4-B58E-909D15DDAA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60DAA0-F01F-4D40-A62A-DE901718B0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4E8A9-D597-4D2D-B754-32B9498E745E}"/>
              </a:ext>
            </a:extLst>
          </p:cNvPr>
          <p:cNvSpPr>
            <a:spLocks noGrp="1"/>
          </p:cNvSpPr>
          <p:nvPr>
            <p:ph type="dt" sz="half" idx="10"/>
          </p:nvPr>
        </p:nvSpPr>
        <p:spPr/>
        <p:txBody>
          <a:bodyPr/>
          <a:lstStyle/>
          <a:p>
            <a:fld id="{9642C9D0-E14B-4885-8E7E-2EAE193463FE}" type="datetimeFigureOut">
              <a:rPr lang="en-US" smtClean="0"/>
              <a:t>4/10/2019</a:t>
            </a:fld>
            <a:endParaRPr lang="en-US"/>
          </a:p>
        </p:txBody>
      </p:sp>
      <p:sp>
        <p:nvSpPr>
          <p:cNvPr id="8" name="Footer Placeholder 7">
            <a:extLst>
              <a:ext uri="{FF2B5EF4-FFF2-40B4-BE49-F238E27FC236}">
                <a16:creationId xmlns:a16="http://schemas.microsoft.com/office/drawing/2014/main" id="{AC831294-AF30-4561-828A-A368A3E652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712592-EFCE-4166-8BA6-82D1833584AE}"/>
              </a:ext>
            </a:extLst>
          </p:cNvPr>
          <p:cNvSpPr>
            <a:spLocks noGrp="1"/>
          </p:cNvSpPr>
          <p:nvPr>
            <p:ph type="sldNum" sz="quarter" idx="12"/>
          </p:nvPr>
        </p:nvSpPr>
        <p:spPr/>
        <p:txBody>
          <a:bodyPr/>
          <a:lstStyle/>
          <a:p>
            <a:fld id="{B78BC0EA-8097-464A-893A-84E57915F8D3}" type="slidenum">
              <a:rPr lang="en-US" smtClean="0"/>
              <a:t>‹#›</a:t>
            </a:fld>
            <a:endParaRPr lang="en-US"/>
          </a:p>
        </p:txBody>
      </p:sp>
    </p:spTree>
    <p:extLst>
      <p:ext uri="{BB962C8B-B14F-4D97-AF65-F5344CB8AC3E}">
        <p14:creationId xmlns:p14="http://schemas.microsoft.com/office/powerpoint/2010/main" val="2743900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87CFB-812E-48EF-A461-C2A8D396D9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6DCAB3-625D-40DC-BE77-2E1DF29BA384}"/>
              </a:ext>
            </a:extLst>
          </p:cNvPr>
          <p:cNvSpPr>
            <a:spLocks noGrp="1"/>
          </p:cNvSpPr>
          <p:nvPr>
            <p:ph type="dt" sz="half" idx="10"/>
          </p:nvPr>
        </p:nvSpPr>
        <p:spPr/>
        <p:txBody>
          <a:bodyPr/>
          <a:lstStyle/>
          <a:p>
            <a:fld id="{9642C9D0-E14B-4885-8E7E-2EAE193463FE}" type="datetimeFigureOut">
              <a:rPr lang="en-US" smtClean="0"/>
              <a:t>4/10/2019</a:t>
            </a:fld>
            <a:endParaRPr lang="en-US"/>
          </a:p>
        </p:txBody>
      </p:sp>
      <p:sp>
        <p:nvSpPr>
          <p:cNvPr id="4" name="Footer Placeholder 3">
            <a:extLst>
              <a:ext uri="{FF2B5EF4-FFF2-40B4-BE49-F238E27FC236}">
                <a16:creationId xmlns:a16="http://schemas.microsoft.com/office/drawing/2014/main" id="{5151FEA5-C88E-4A3C-A365-E4ADFF5C60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7BB8C9-9231-413C-9F12-64CA398B806B}"/>
              </a:ext>
            </a:extLst>
          </p:cNvPr>
          <p:cNvSpPr>
            <a:spLocks noGrp="1"/>
          </p:cNvSpPr>
          <p:nvPr>
            <p:ph type="sldNum" sz="quarter" idx="12"/>
          </p:nvPr>
        </p:nvSpPr>
        <p:spPr/>
        <p:txBody>
          <a:bodyPr/>
          <a:lstStyle/>
          <a:p>
            <a:fld id="{B78BC0EA-8097-464A-893A-84E57915F8D3}" type="slidenum">
              <a:rPr lang="en-US" smtClean="0"/>
              <a:t>‹#›</a:t>
            </a:fld>
            <a:endParaRPr lang="en-US"/>
          </a:p>
        </p:txBody>
      </p:sp>
    </p:spTree>
    <p:extLst>
      <p:ext uri="{BB962C8B-B14F-4D97-AF65-F5344CB8AC3E}">
        <p14:creationId xmlns:p14="http://schemas.microsoft.com/office/powerpoint/2010/main" val="3601494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15CDFF-51C6-4A73-9360-D4E3D5E3AEB9}"/>
              </a:ext>
            </a:extLst>
          </p:cNvPr>
          <p:cNvSpPr>
            <a:spLocks noGrp="1"/>
          </p:cNvSpPr>
          <p:nvPr>
            <p:ph type="dt" sz="half" idx="10"/>
          </p:nvPr>
        </p:nvSpPr>
        <p:spPr/>
        <p:txBody>
          <a:bodyPr/>
          <a:lstStyle/>
          <a:p>
            <a:fld id="{9642C9D0-E14B-4885-8E7E-2EAE193463FE}" type="datetimeFigureOut">
              <a:rPr lang="en-US" smtClean="0"/>
              <a:t>4/10/2019</a:t>
            </a:fld>
            <a:endParaRPr lang="en-US"/>
          </a:p>
        </p:txBody>
      </p:sp>
      <p:sp>
        <p:nvSpPr>
          <p:cNvPr id="3" name="Footer Placeholder 2">
            <a:extLst>
              <a:ext uri="{FF2B5EF4-FFF2-40B4-BE49-F238E27FC236}">
                <a16:creationId xmlns:a16="http://schemas.microsoft.com/office/drawing/2014/main" id="{26C91995-3C14-4C74-BE4E-7EDFEC4AF4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BF4041-30C1-4397-8040-781C376AC22D}"/>
              </a:ext>
            </a:extLst>
          </p:cNvPr>
          <p:cNvSpPr>
            <a:spLocks noGrp="1"/>
          </p:cNvSpPr>
          <p:nvPr>
            <p:ph type="sldNum" sz="quarter" idx="12"/>
          </p:nvPr>
        </p:nvSpPr>
        <p:spPr/>
        <p:txBody>
          <a:bodyPr/>
          <a:lstStyle/>
          <a:p>
            <a:fld id="{B78BC0EA-8097-464A-893A-84E57915F8D3}" type="slidenum">
              <a:rPr lang="en-US" smtClean="0"/>
              <a:t>‹#›</a:t>
            </a:fld>
            <a:endParaRPr lang="en-US"/>
          </a:p>
        </p:txBody>
      </p:sp>
    </p:spTree>
    <p:extLst>
      <p:ext uri="{BB962C8B-B14F-4D97-AF65-F5344CB8AC3E}">
        <p14:creationId xmlns:p14="http://schemas.microsoft.com/office/powerpoint/2010/main" val="3094162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C9CEC-D00A-4B6D-BD3C-11726960E8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3ABB45-8353-4180-A39F-F71B922D01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965BD7-1704-4349-B149-556A826CA8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4BE4AA-CD2D-4FCF-AC8F-952807B5AC6E}"/>
              </a:ext>
            </a:extLst>
          </p:cNvPr>
          <p:cNvSpPr>
            <a:spLocks noGrp="1"/>
          </p:cNvSpPr>
          <p:nvPr>
            <p:ph type="dt" sz="half" idx="10"/>
          </p:nvPr>
        </p:nvSpPr>
        <p:spPr/>
        <p:txBody>
          <a:bodyPr/>
          <a:lstStyle/>
          <a:p>
            <a:fld id="{9642C9D0-E14B-4885-8E7E-2EAE193463FE}" type="datetimeFigureOut">
              <a:rPr lang="en-US" smtClean="0"/>
              <a:t>4/10/2019</a:t>
            </a:fld>
            <a:endParaRPr lang="en-US"/>
          </a:p>
        </p:txBody>
      </p:sp>
      <p:sp>
        <p:nvSpPr>
          <p:cNvPr id="6" name="Footer Placeholder 5">
            <a:extLst>
              <a:ext uri="{FF2B5EF4-FFF2-40B4-BE49-F238E27FC236}">
                <a16:creationId xmlns:a16="http://schemas.microsoft.com/office/drawing/2014/main" id="{A602857A-4634-4BCD-94A9-8E5FAADBA1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329A57-A373-4DE6-91AC-3DCE7D635EDB}"/>
              </a:ext>
            </a:extLst>
          </p:cNvPr>
          <p:cNvSpPr>
            <a:spLocks noGrp="1"/>
          </p:cNvSpPr>
          <p:nvPr>
            <p:ph type="sldNum" sz="quarter" idx="12"/>
          </p:nvPr>
        </p:nvSpPr>
        <p:spPr/>
        <p:txBody>
          <a:bodyPr/>
          <a:lstStyle/>
          <a:p>
            <a:fld id="{B78BC0EA-8097-464A-893A-84E57915F8D3}" type="slidenum">
              <a:rPr lang="en-US" smtClean="0"/>
              <a:t>‹#›</a:t>
            </a:fld>
            <a:endParaRPr lang="en-US"/>
          </a:p>
        </p:txBody>
      </p:sp>
    </p:spTree>
    <p:extLst>
      <p:ext uri="{BB962C8B-B14F-4D97-AF65-F5344CB8AC3E}">
        <p14:creationId xmlns:p14="http://schemas.microsoft.com/office/powerpoint/2010/main" val="141669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67053-C3B3-4440-8556-2E255B4BF2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0E075E-8D0E-4934-9E0B-A6488E9CE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60B914-3722-40A7-AF31-208C7A979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33213F-8DD7-4BCC-BAFB-2B274BC4D77F}"/>
              </a:ext>
            </a:extLst>
          </p:cNvPr>
          <p:cNvSpPr>
            <a:spLocks noGrp="1"/>
          </p:cNvSpPr>
          <p:nvPr>
            <p:ph type="dt" sz="half" idx="10"/>
          </p:nvPr>
        </p:nvSpPr>
        <p:spPr/>
        <p:txBody>
          <a:bodyPr/>
          <a:lstStyle/>
          <a:p>
            <a:fld id="{9642C9D0-E14B-4885-8E7E-2EAE193463FE}" type="datetimeFigureOut">
              <a:rPr lang="en-US" smtClean="0"/>
              <a:t>4/10/2019</a:t>
            </a:fld>
            <a:endParaRPr lang="en-US"/>
          </a:p>
        </p:txBody>
      </p:sp>
      <p:sp>
        <p:nvSpPr>
          <p:cNvPr id="6" name="Footer Placeholder 5">
            <a:extLst>
              <a:ext uri="{FF2B5EF4-FFF2-40B4-BE49-F238E27FC236}">
                <a16:creationId xmlns:a16="http://schemas.microsoft.com/office/drawing/2014/main" id="{5438F67F-2A91-406E-B133-43F5A6A71F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A75768-E136-4826-AB9C-BEAC2223802D}"/>
              </a:ext>
            </a:extLst>
          </p:cNvPr>
          <p:cNvSpPr>
            <a:spLocks noGrp="1"/>
          </p:cNvSpPr>
          <p:nvPr>
            <p:ph type="sldNum" sz="quarter" idx="12"/>
          </p:nvPr>
        </p:nvSpPr>
        <p:spPr/>
        <p:txBody>
          <a:bodyPr/>
          <a:lstStyle/>
          <a:p>
            <a:fld id="{B78BC0EA-8097-464A-893A-84E57915F8D3}" type="slidenum">
              <a:rPr lang="en-US" smtClean="0"/>
              <a:t>‹#›</a:t>
            </a:fld>
            <a:endParaRPr lang="en-US"/>
          </a:p>
        </p:txBody>
      </p:sp>
    </p:spTree>
    <p:extLst>
      <p:ext uri="{BB962C8B-B14F-4D97-AF65-F5344CB8AC3E}">
        <p14:creationId xmlns:p14="http://schemas.microsoft.com/office/powerpoint/2010/main" val="793643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122F2D-BED7-4CF0-93A5-D13F8E278E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B9727E-47B5-45BA-8750-445308554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295796-0B04-4D32-A874-02D1FF6281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42C9D0-E14B-4885-8E7E-2EAE193463FE}" type="datetimeFigureOut">
              <a:rPr lang="en-US" smtClean="0"/>
              <a:t>4/10/2019</a:t>
            </a:fld>
            <a:endParaRPr lang="en-US"/>
          </a:p>
        </p:txBody>
      </p:sp>
      <p:sp>
        <p:nvSpPr>
          <p:cNvPr id="5" name="Footer Placeholder 4">
            <a:extLst>
              <a:ext uri="{FF2B5EF4-FFF2-40B4-BE49-F238E27FC236}">
                <a16:creationId xmlns:a16="http://schemas.microsoft.com/office/drawing/2014/main" id="{4F01356F-5EFB-4B25-9737-58765EC69D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517698-72E8-4A06-A253-40BF24BFA9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8BC0EA-8097-464A-893A-84E57915F8D3}" type="slidenum">
              <a:rPr lang="en-US" smtClean="0"/>
              <a:t>‹#›</a:t>
            </a:fld>
            <a:endParaRPr lang="en-US"/>
          </a:p>
        </p:txBody>
      </p:sp>
    </p:spTree>
    <p:extLst>
      <p:ext uri="{BB962C8B-B14F-4D97-AF65-F5344CB8AC3E}">
        <p14:creationId xmlns:p14="http://schemas.microsoft.com/office/powerpoint/2010/main" val="2003743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195C64-4CBF-48BA-BA28-FD84047E8AE6}"/>
              </a:ext>
            </a:extLst>
          </p:cNvPr>
          <p:cNvSpPr>
            <a:spLocks noGrp="1"/>
          </p:cNvSpPr>
          <p:nvPr>
            <p:ph type="ctrTitle"/>
          </p:nvPr>
        </p:nvSpPr>
        <p:spPr>
          <a:xfrm>
            <a:off x="838199" y="4525347"/>
            <a:ext cx="6801321" cy="1737360"/>
          </a:xfrm>
        </p:spPr>
        <p:txBody>
          <a:bodyPr anchor="ctr">
            <a:normAutofit/>
          </a:bodyPr>
          <a:lstStyle/>
          <a:p>
            <a:pPr algn="r"/>
            <a:r>
              <a:rPr lang="en-US"/>
              <a:t>Credit One</a:t>
            </a:r>
          </a:p>
        </p:txBody>
      </p:sp>
      <p:sp>
        <p:nvSpPr>
          <p:cNvPr id="3" name="Subtitle 2">
            <a:extLst>
              <a:ext uri="{FF2B5EF4-FFF2-40B4-BE49-F238E27FC236}">
                <a16:creationId xmlns:a16="http://schemas.microsoft.com/office/drawing/2014/main" id="{48F3BF39-8176-4DD2-AB64-FBDE2453CB37}"/>
              </a:ext>
            </a:extLst>
          </p:cNvPr>
          <p:cNvSpPr>
            <a:spLocks noGrp="1"/>
          </p:cNvSpPr>
          <p:nvPr>
            <p:ph type="subTitle" idx="1"/>
          </p:nvPr>
        </p:nvSpPr>
        <p:spPr>
          <a:xfrm>
            <a:off x="7961258" y="4525347"/>
            <a:ext cx="3258675" cy="1737360"/>
          </a:xfrm>
        </p:spPr>
        <p:txBody>
          <a:bodyPr anchor="ctr">
            <a:normAutofit/>
          </a:bodyPr>
          <a:lstStyle/>
          <a:p>
            <a:pPr algn="l"/>
            <a:r>
              <a:rPr lang="en-US"/>
              <a:t>Loan Default Risk Analysis</a:t>
            </a:r>
          </a:p>
        </p:txBody>
      </p:sp>
      <p:sp>
        <p:nvSpPr>
          <p:cNvPr id="19" name="Oval 18">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7" name="Straight Connector 26">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0753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573A42-674A-4D7F-AE3A-42DD3B780DA2}"/>
              </a:ext>
            </a:extLst>
          </p:cNvPr>
          <p:cNvSpPr>
            <a:spLocks noGrp="1"/>
          </p:cNvSpPr>
          <p:nvPr>
            <p:ph type="title"/>
          </p:nvPr>
        </p:nvSpPr>
        <p:spPr>
          <a:xfrm>
            <a:off x="863029" y="1012004"/>
            <a:ext cx="3416158" cy="4795408"/>
          </a:xfrm>
        </p:spPr>
        <p:txBody>
          <a:bodyPr>
            <a:normAutofit/>
          </a:bodyPr>
          <a:lstStyle/>
          <a:p>
            <a:r>
              <a:rPr lang="en-US" sz="4100">
                <a:solidFill>
                  <a:srgbClr val="FFFFFF"/>
                </a:solidFill>
              </a:rPr>
              <a:t>Any known issues with the data and how you plan to address them</a:t>
            </a:r>
            <a:br>
              <a:rPr lang="en-US" sz="4100">
                <a:solidFill>
                  <a:srgbClr val="FFFFFF"/>
                </a:solidFill>
              </a:rPr>
            </a:br>
            <a:br>
              <a:rPr lang="en-US" sz="4100">
                <a:solidFill>
                  <a:srgbClr val="FFFFFF"/>
                </a:solidFill>
              </a:rPr>
            </a:br>
            <a:endParaRPr lang="en-US" sz="4100">
              <a:solidFill>
                <a:srgbClr val="FFFFFF"/>
              </a:solidFill>
            </a:endParaRPr>
          </a:p>
        </p:txBody>
      </p:sp>
      <p:graphicFrame>
        <p:nvGraphicFramePr>
          <p:cNvPr id="5" name="Content Placeholder 2">
            <a:extLst>
              <a:ext uri="{FF2B5EF4-FFF2-40B4-BE49-F238E27FC236}">
                <a16:creationId xmlns:a16="http://schemas.microsoft.com/office/drawing/2014/main" id="{8F756687-0610-47CD-A08F-FE52D17DE46B}"/>
              </a:ext>
            </a:extLst>
          </p:cNvPr>
          <p:cNvGraphicFramePr>
            <a:graphicFrameLocks noGrp="1"/>
          </p:cNvGraphicFramePr>
          <p:nvPr>
            <p:ph idx="1"/>
            <p:extLst>
              <p:ext uri="{D42A27DB-BD31-4B8C-83A1-F6EECF244321}">
                <p14:modId xmlns:p14="http://schemas.microsoft.com/office/powerpoint/2010/main" val="91252563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7686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1F1F7C-6C06-4FE8-9D12-DF034F8C073D}"/>
              </a:ext>
            </a:extLst>
          </p:cNvPr>
          <p:cNvSpPr>
            <a:spLocks noGrp="1"/>
          </p:cNvSpPr>
          <p:nvPr>
            <p:ph type="title"/>
          </p:nvPr>
        </p:nvSpPr>
        <p:spPr>
          <a:xfrm>
            <a:off x="863029" y="1012004"/>
            <a:ext cx="3416158" cy="4795408"/>
          </a:xfrm>
        </p:spPr>
        <p:txBody>
          <a:bodyPr>
            <a:normAutofit/>
          </a:bodyPr>
          <a:lstStyle/>
          <a:p>
            <a:r>
              <a:rPr lang="en-US">
                <a:solidFill>
                  <a:srgbClr val="FFFFFF"/>
                </a:solidFill>
              </a:rPr>
              <a:t>A flowchart visualizing the detailed process</a:t>
            </a:r>
          </a:p>
        </p:txBody>
      </p:sp>
      <p:graphicFrame>
        <p:nvGraphicFramePr>
          <p:cNvPr id="5" name="Content Placeholder 2">
            <a:extLst>
              <a:ext uri="{FF2B5EF4-FFF2-40B4-BE49-F238E27FC236}">
                <a16:creationId xmlns:a16="http://schemas.microsoft.com/office/drawing/2014/main" id="{5EF8CFCA-67FF-48DE-A099-CEAC7A5D275E}"/>
              </a:ext>
            </a:extLst>
          </p:cNvPr>
          <p:cNvGraphicFramePr>
            <a:graphicFrameLocks noGrp="1"/>
          </p:cNvGraphicFramePr>
          <p:nvPr>
            <p:ph idx="1"/>
            <p:extLst>
              <p:ext uri="{D42A27DB-BD31-4B8C-83A1-F6EECF244321}">
                <p14:modId xmlns:p14="http://schemas.microsoft.com/office/powerpoint/2010/main" val="74090374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5105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D7F55DC-4FA2-4ACD-ACDF-FB2B93A76F27}"/>
              </a:ext>
            </a:extLst>
          </p:cNvPr>
          <p:cNvSpPr>
            <a:spLocks noGrp="1"/>
          </p:cNvSpPr>
          <p:nvPr>
            <p:ph type="title"/>
          </p:nvPr>
        </p:nvSpPr>
        <p:spPr>
          <a:xfrm>
            <a:off x="863029" y="1012004"/>
            <a:ext cx="3416158" cy="4795408"/>
          </a:xfrm>
        </p:spPr>
        <p:txBody>
          <a:bodyPr>
            <a:normAutofit/>
          </a:bodyPr>
          <a:lstStyle/>
          <a:p>
            <a:r>
              <a:rPr lang="en-US">
                <a:solidFill>
                  <a:srgbClr val="FFFFFF"/>
                </a:solidFill>
              </a:rPr>
              <a:t>Any initial insights you can glean from your quick look at the data</a:t>
            </a:r>
          </a:p>
        </p:txBody>
      </p:sp>
      <p:graphicFrame>
        <p:nvGraphicFramePr>
          <p:cNvPr id="5" name="Content Placeholder 2">
            <a:extLst>
              <a:ext uri="{FF2B5EF4-FFF2-40B4-BE49-F238E27FC236}">
                <a16:creationId xmlns:a16="http://schemas.microsoft.com/office/drawing/2014/main" id="{DF5C6565-4E98-4DD9-A756-0BB8B86DAE2A}"/>
              </a:ext>
            </a:extLst>
          </p:cNvPr>
          <p:cNvGraphicFramePr>
            <a:graphicFrameLocks noGrp="1"/>
          </p:cNvGraphicFramePr>
          <p:nvPr>
            <p:ph idx="1"/>
            <p:extLst>
              <p:ext uri="{D42A27DB-BD31-4B8C-83A1-F6EECF244321}">
                <p14:modId xmlns:p14="http://schemas.microsoft.com/office/powerpoint/2010/main" val="72797155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1255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71473F-4D1D-4189-A704-6CBFA7DF052A}"/>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a:solidFill>
                  <a:srgbClr val="262626"/>
                </a:solidFill>
              </a:rPr>
              <a:t>A written statement of the goal</a:t>
            </a:r>
          </a:p>
        </p:txBody>
      </p:sp>
      <p:sp>
        <p:nvSpPr>
          <p:cNvPr id="3" name="Content Placeholder 2">
            <a:extLst>
              <a:ext uri="{FF2B5EF4-FFF2-40B4-BE49-F238E27FC236}">
                <a16:creationId xmlns:a16="http://schemas.microsoft.com/office/drawing/2014/main" id="{8351CC6C-23F2-4B4A-8E6D-E3EB9F94D4CA}"/>
              </a:ext>
            </a:extLst>
          </p:cNvPr>
          <p:cNvSpPr>
            <a:spLocks noGrp="1"/>
          </p:cNvSpPr>
          <p:nvPr>
            <p:ph idx="1"/>
          </p:nvPr>
        </p:nvSpPr>
        <p:spPr>
          <a:xfrm>
            <a:off x="6049182" y="802638"/>
            <a:ext cx="5408696" cy="5252722"/>
          </a:xfrm>
        </p:spPr>
        <p:txBody>
          <a:bodyPr anchor="ctr">
            <a:normAutofit/>
          </a:bodyPr>
          <a:lstStyle/>
          <a:p>
            <a:r>
              <a:rPr lang="en-US" sz="2400"/>
              <a:t>To decrease the number of loan defaulters by creating a system that would help loan officers identify a good loan versus a bad loan ,before approving or rejecting a loan</a:t>
            </a:r>
          </a:p>
        </p:txBody>
      </p:sp>
    </p:spTree>
    <p:extLst>
      <p:ext uri="{BB962C8B-B14F-4D97-AF65-F5344CB8AC3E}">
        <p14:creationId xmlns:p14="http://schemas.microsoft.com/office/powerpoint/2010/main" val="315886634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343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4E1363D-13A8-4587-9242-92BBF670C7E3}"/>
              </a:ext>
            </a:extLst>
          </p:cNvPr>
          <p:cNvSpPr>
            <a:spLocks noGrp="1"/>
          </p:cNvSpPr>
          <p:nvPr>
            <p:ph type="title"/>
          </p:nvPr>
        </p:nvSpPr>
        <p:spPr>
          <a:xfrm>
            <a:off x="524256" y="4767072"/>
            <a:ext cx="6594189" cy="1625210"/>
          </a:xfrm>
        </p:spPr>
        <p:txBody>
          <a:bodyPr>
            <a:normAutofit/>
          </a:bodyPr>
          <a:lstStyle/>
          <a:p>
            <a:pPr algn="r"/>
            <a:r>
              <a:rPr lang="en-US" sz="2400">
                <a:solidFill>
                  <a:srgbClr val="FFFFFF"/>
                </a:solidFill>
              </a:rPr>
              <a:t>A well-defined data science process framework and the reasons you are proposing it</a:t>
            </a:r>
            <a:br>
              <a:rPr lang="en-US" sz="2400">
                <a:solidFill>
                  <a:srgbClr val="FFFFFF"/>
                </a:solidFill>
              </a:rPr>
            </a:br>
            <a:endParaRPr lang="en-US" sz="2400">
              <a:solidFill>
                <a:srgbClr val="FFFFFF"/>
              </a:solidFill>
            </a:endParaRPr>
          </a:p>
        </p:txBody>
      </p:sp>
      <p:pic>
        <p:nvPicPr>
          <p:cNvPr id="4" name="Picture 3">
            <a:extLst>
              <a:ext uri="{FF2B5EF4-FFF2-40B4-BE49-F238E27FC236}">
                <a16:creationId xmlns:a16="http://schemas.microsoft.com/office/drawing/2014/main" id="{9D52E4C0-B860-478A-8AD0-DA8770D9F8A1}"/>
              </a:ext>
            </a:extLst>
          </p:cNvPr>
          <p:cNvPicPr>
            <a:picLocks noChangeAspect="1"/>
          </p:cNvPicPr>
          <p:nvPr/>
        </p:nvPicPr>
        <p:blipFill rotWithShape="1">
          <a:blip r:embed="rId2"/>
          <a:srcRect t="13426" r="1" b="8465"/>
          <a:stretch/>
        </p:blipFill>
        <p:spPr>
          <a:xfrm>
            <a:off x="327547" y="321733"/>
            <a:ext cx="7058306" cy="4107392"/>
          </a:xfrm>
          <a:prstGeom prst="rect">
            <a:avLst/>
          </a:prstGeom>
        </p:spPr>
      </p:pic>
      <p:sp>
        <p:nvSpPr>
          <p:cNvPr id="11" name="Rectangle 1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B4C2DDB-D1BC-4BC8-A8BF-46AE01A90932}"/>
              </a:ext>
            </a:extLst>
          </p:cNvPr>
          <p:cNvSpPr>
            <a:spLocks noGrp="1"/>
          </p:cNvSpPr>
          <p:nvPr>
            <p:ph idx="1"/>
          </p:nvPr>
        </p:nvSpPr>
        <p:spPr>
          <a:xfrm>
            <a:off x="8029319" y="917725"/>
            <a:ext cx="3424739" cy="4852362"/>
          </a:xfrm>
        </p:spPr>
        <p:txBody>
          <a:bodyPr anchor="ctr">
            <a:normAutofit/>
          </a:bodyPr>
          <a:lstStyle/>
          <a:p>
            <a:r>
              <a:rPr lang="en-US" sz="2000" b="1" i="1">
                <a:solidFill>
                  <a:srgbClr val="FFFFFF"/>
                </a:solidFill>
              </a:rPr>
              <a:t>Framework One - Zumel and Mount </a:t>
            </a:r>
          </a:p>
          <a:p>
            <a:pPr marL="0" indent="0">
              <a:buNone/>
            </a:pPr>
            <a:r>
              <a:rPr lang="en-US" sz="2000">
                <a:solidFill>
                  <a:srgbClr val="FFFFFF"/>
                </a:solidFill>
              </a:rPr>
              <a:t>Helps build the model step by step in a well defined process and allows the analysts to reiterate the steps.</a:t>
            </a:r>
          </a:p>
        </p:txBody>
      </p:sp>
    </p:spTree>
    <p:extLst>
      <p:ext uri="{BB962C8B-B14F-4D97-AF65-F5344CB8AC3E}">
        <p14:creationId xmlns:p14="http://schemas.microsoft.com/office/powerpoint/2010/main" val="2288575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2"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D2044A73-D062-47F3-A356-F11BB54EB754}"/>
              </a:ext>
            </a:extLst>
          </p:cNvPr>
          <p:cNvSpPr>
            <a:spLocks noGrp="1"/>
          </p:cNvSpPr>
          <p:nvPr>
            <p:ph type="title"/>
          </p:nvPr>
        </p:nvSpPr>
        <p:spPr>
          <a:xfrm>
            <a:off x="904877" y="2415322"/>
            <a:ext cx="3451730" cy="2399869"/>
          </a:xfrm>
        </p:spPr>
        <p:txBody>
          <a:bodyPr>
            <a:normAutofit/>
          </a:bodyPr>
          <a:lstStyle/>
          <a:p>
            <a:pPr algn="ctr"/>
            <a:r>
              <a:rPr lang="en-US" sz="3100">
                <a:solidFill>
                  <a:srgbClr val="FFFFFF"/>
                </a:solidFill>
              </a:rPr>
              <a:t>A well-defined data science process framework and the reasons you are proposing it</a:t>
            </a:r>
          </a:p>
        </p:txBody>
      </p:sp>
      <p:sp>
        <p:nvSpPr>
          <p:cNvPr id="3" name="Content Placeholder 2">
            <a:extLst>
              <a:ext uri="{FF2B5EF4-FFF2-40B4-BE49-F238E27FC236}">
                <a16:creationId xmlns:a16="http://schemas.microsoft.com/office/drawing/2014/main" id="{823B5E3E-2FA9-457A-BF00-6DC7CB5D50A0}"/>
              </a:ext>
            </a:extLst>
          </p:cNvPr>
          <p:cNvSpPr>
            <a:spLocks noGrp="1"/>
          </p:cNvSpPr>
          <p:nvPr>
            <p:ph idx="1"/>
          </p:nvPr>
        </p:nvSpPr>
        <p:spPr>
          <a:xfrm>
            <a:off x="5120640" y="804672"/>
            <a:ext cx="6281928" cy="5248656"/>
          </a:xfrm>
        </p:spPr>
        <p:txBody>
          <a:bodyPr anchor="ctr">
            <a:normAutofit/>
          </a:bodyPr>
          <a:lstStyle/>
          <a:p>
            <a:r>
              <a:rPr lang="en-US" sz="1400" u="sng">
                <a:ln w="0"/>
                <a:effectLst>
                  <a:outerShdw blurRad="38100" dist="19050" dir="2700000" algn="tl" rotWithShape="0">
                    <a:schemeClr val="dk1">
                      <a:alpha val="40000"/>
                    </a:schemeClr>
                  </a:outerShdw>
                </a:effectLst>
              </a:rPr>
              <a:t>Define the goal </a:t>
            </a:r>
            <a:r>
              <a:rPr lang="en-US" sz="1400">
                <a:ln w="0"/>
                <a:effectLst>
                  <a:outerShdw blurRad="38100" dist="19050" dir="2700000" algn="tl" rotWithShape="0">
                    <a:schemeClr val="dk1">
                      <a:alpha val="40000"/>
                    </a:schemeClr>
                  </a:outerShdw>
                </a:effectLst>
              </a:rPr>
              <a:t>The first step in a data science process is to define a measurable and quantifiable goal.</a:t>
            </a:r>
          </a:p>
          <a:p>
            <a:pPr lvl="0"/>
            <a:r>
              <a:rPr lang="en-US" sz="1400">
                <a:ln w="0"/>
                <a:effectLst>
                  <a:outerShdw blurRad="38100" dist="19050" dir="2700000" algn="tl" rotWithShape="0">
                    <a:schemeClr val="dk1">
                      <a:alpha val="40000"/>
                    </a:schemeClr>
                  </a:outerShdw>
                </a:effectLst>
              </a:rPr>
              <a:t>Why do the stakeholders want to do the project?</a:t>
            </a:r>
          </a:p>
          <a:p>
            <a:pPr marL="0" indent="0">
              <a:buNone/>
            </a:pPr>
            <a:r>
              <a:rPr lang="en-US" sz="1400">
                <a:ln w="0"/>
                <a:effectLst>
                  <a:outerShdw blurRad="38100" dist="19050" dir="2700000" algn="tl" rotWithShape="0">
                    <a:schemeClr val="dk1">
                      <a:alpha val="40000"/>
                    </a:schemeClr>
                  </a:outerShdw>
                </a:effectLst>
              </a:rPr>
              <a:t>         Over the past year or so Credit One has seen an increase in the number of customers who have defaulted on loans they have secured from various partners, and Credit One, as their credit scoring service, could risk losing business if the problem is not solved right away</a:t>
            </a:r>
          </a:p>
          <a:p>
            <a:pPr lvl="0"/>
            <a:r>
              <a:rPr lang="en-US" sz="1400">
                <a:ln w="0"/>
                <a:effectLst>
                  <a:outerShdw blurRad="38100" dist="19050" dir="2700000" algn="tl" rotWithShape="0">
                    <a:schemeClr val="dk1">
                      <a:alpha val="40000"/>
                    </a:schemeClr>
                  </a:outerShdw>
                </a:effectLst>
              </a:rPr>
              <a:t>What do they need from it?</a:t>
            </a:r>
          </a:p>
          <a:p>
            <a:pPr marL="0" indent="0">
              <a:buNone/>
            </a:pPr>
            <a:r>
              <a:rPr lang="en-US" sz="1400">
                <a:ln w="0"/>
                <a:effectLst>
                  <a:outerShdw blurRad="38100" dist="19050" dir="2700000" algn="tl" rotWithShape="0">
                    <a:schemeClr val="dk1">
                      <a:alpha val="40000"/>
                    </a:schemeClr>
                  </a:outerShdw>
                </a:effectLst>
              </a:rPr>
              <a:t>      Identify the pattern leading to loan defaulters to help the employees identify exactly the good loans and bad loands while processing the applications</a:t>
            </a:r>
          </a:p>
          <a:p>
            <a:pPr lvl="0"/>
            <a:r>
              <a:rPr lang="en-US" sz="1400">
                <a:ln w="0"/>
                <a:effectLst>
                  <a:outerShdw blurRad="38100" dist="19050" dir="2700000" algn="tl" rotWithShape="0">
                    <a:schemeClr val="dk1">
                      <a:alpha val="40000"/>
                    </a:schemeClr>
                  </a:outerShdw>
                </a:effectLst>
              </a:rPr>
              <a:t>Why is their current solution inadequate?</a:t>
            </a:r>
          </a:p>
          <a:p>
            <a:pPr marL="0" indent="0">
              <a:buNone/>
            </a:pPr>
            <a:r>
              <a:rPr lang="en-US" sz="1400">
                <a:ln w="0"/>
                <a:effectLst>
                  <a:outerShdw blurRad="38100" dist="19050" dir="2700000" algn="tl" rotWithShape="0">
                    <a:schemeClr val="dk1">
                      <a:alpha val="40000"/>
                    </a:schemeClr>
                  </a:outerShdw>
                </a:effectLst>
              </a:rPr>
              <a:t>      As there is an increase in the loan defaulters  and the company is on the verge of losing business.</a:t>
            </a:r>
          </a:p>
          <a:p>
            <a:pPr lvl="0"/>
            <a:r>
              <a:rPr lang="en-US" sz="1400">
                <a:ln w="0"/>
                <a:effectLst>
                  <a:outerShdw blurRad="38100" dist="19050" dir="2700000" algn="tl" rotWithShape="0">
                    <a:schemeClr val="dk1">
                      <a:alpha val="40000"/>
                    </a:schemeClr>
                  </a:outerShdw>
                </a:effectLst>
              </a:rPr>
              <a:t>What resources do you need?</a:t>
            </a:r>
          </a:p>
          <a:p>
            <a:pPr marL="0" indent="0">
              <a:buNone/>
            </a:pPr>
            <a:r>
              <a:rPr lang="en-US" sz="1400">
                <a:ln w="0"/>
                <a:effectLst>
                  <a:outerShdw blurRad="38100" dist="19050" dir="2700000" algn="tl" rotWithShape="0">
                    <a:schemeClr val="dk1">
                      <a:alpha val="40000"/>
                    </a:schemeClr>
                  </a:outerShdw>
                </a:effectLst>
              </a:rPr>
              <a:t>      Existing data sets, Python, sample data modelling research papers online</a:t>
            </a:r>
          </a:p>
          <a:p>
            <a:pPr lvl="0"/>
            <a:r>
              <a:rPr lang="en-US" sz="1400">
                <a:ln w="0"/>
                <a:effectLst>
                  <a:outerShdw blurRad="38100" dist="19050" dir="2700000" algn="tl" rotWithShape="0">
                    <a:schemeClr val="dk1">
                      <a:alpha val="40000"/>
                    </a:schemeClr>
                  </a:outerShdw>
                </a:effectLst>
              </a:rPr>
              <a:t>How will the result of your project be deployed?</a:t>
            </a:r>
          </a:p>
          <a:p>
            <a:pPr marL="0" indent="0">
              <a:buNone/>
            </a:pPr>
            <a:r>
              <a:rPr lang="en-US" sz="1400">
                <a:ln w="0"/>
                <a:effectLst>
                  <a:outerShdw blurRad="38100" dist="19050" dir="2700000" algn="tl" rotWithShape="0">
                    <a:schemeClr val="dk1">
                      <a:alpha val="40000"/>
                    </a:schemeClr>
                  </a:outerShdw>
                </a:effectLst>
              </a:rPr>
              <a:t>       In Git hub</a:t>
            </a:r>
          </a:p>
          <a:p>
            <a:endParaRPr lang="en-US" sz="140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38180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FB87B33-DF8D-4A14-87A7-A16BFD3114D0}"/>
              </a:ext>
            </a:extLst>
          </p:cNvPr>
          <p:cNvSpPr>
            <a:spLocks noGrp="1"/>
          </p:cNvSpPr>
          <p:nvPr>
            <p:ph type="title"/>
          </p:nvPr>
        </p:nvSpPr>
        <p:spPr>
          <a:xfrm>
            <a:off x="833002" y="365125"/>
            <a:ext cx="10520702" cy="1325563"/>
          </a:xfrm>
        </p:spPr>
        <p:txBody>
          <a:bodyPr>
            <a:normAutofit/>
          </a:bodyPr>
          <a:lstStyle/>
          <a:p>
            <a:r>
              <a:rPr lang="en-US" sz="4100">
                <a:solidFill>
                  <a:srgbClr val="FFFFFF"/>
                </a:solidFill>
              </a:rPr>
              <a:t>A well-defined data science process framework and the reasons you are proposing it</a:t>
            </a:r>
          </a:p>
        </p:txBody>
      </p:sp>
      <p:sp>
        <p:nvSpPr>
          <p:cNvPr id="3" name="Content Placeholder 2">
            <a:extLst>
              <a:ext uri="{FF2B5EF4-FFF2-40B4-BE49-F238E27FC236}">
                <a16:creationId xmlns:a16="http://schemas.microsoft.com/office/drawing/2014/main" id="{1F0BB534-89D5-45F6-A3EA-60DD25E1F903}"/>
              </a:ext>
            </a:extLst>
          </p:cNvPr>
          <p:cNvSpPr>
            <a:spLocks noGrp="1"/>
          </p:cNvSpPr>
          <p:nvPr>
            <p:ph idx="1"/>
          </p:nvPr>
        </p:nvSpPr>
        <p:spPr>
          <a:xfrm>
            <a:off x="838201" y="2022601"/>
            <a:ext cx="10515598" cy="4154361"/>
          </a:xfrm>
        </p:spPr>
        <p:txBody>
          <a:bodyPr>
            <a:normAutofit/>
          </a:bodyPr>
          <a:lstStyle/>
          <a:p>
            <a:pPr marL="0" indent="0">
              <a:buNone/>
            </a:pPr>
            <a:r>
              <a:rPr lang="en-US" sz="1400" b="1" u="sng">
                <a:solidFill>
                  <a:srgbClr val="FFFFFF"/>
                </a:solidFill>
              </a:rPr>
              <a:t>Collect and manage data </a:t>
            </a:r>
            <a:r>
              <a:rPr lang="en-US" sz="1400" b="1">
                <a:solidFill>
                  <a:srgbClr val="FFFFFF"/>
                </a:solidFill>
              </a:rPr>
              <a:t>This step includes identifying the data you need, then exploring and conditioning it. This is often the most time consuming step.</a:t>
            </a:r>
          </a:p>
          <a:p>
            <a:pPr lvl="0"/>
            <a:r>
              <a:rPr lang="en-US" sz="1400">
                <a:solidFill>
                  <a:srgbClr val="FFFFFF"/>
                </a:solidFill>
              </a:rPr>
              <a:t>What data is available?</a:t>
            </a:r>
          </a:p>
          <a:p>
            <a:pPr marL="0" indent="0">
              <a:buNone/>
            </a:pPr>
            <a:r>
              <a:rPr lang="en-US" sz="1400">
                <a:solidFill>
                  <a:srgbClr val="FFFFFF"/>
                </a:solidFill>
              </a:rPr>
              <a:t>        25 attributes with 30000 records</a:t>
            </a:r>
          </a:p>
          <a:p>
            <a:pPr lvl="0"/>
            <a:r>
              <a:rPr lang="en-US" sz="1400">
                <a:solidFill>
                  <a:srgbClr val="FFFFFF"/>
                </a:solidFill>
              </a:rPr>
              <a:t>Will it help to solve the problem? Is it enough?</a:t>
            </a:r>
          </a:p>
          <a:p>
            <a:pPr marL="0" indent="0">
              <a:buNone/>
            </a:pPr>
            <a:r>
              <a:rPr lang="en-US" sz="1400">
                <a:solidFill>
                  <a:srgbClr val="FFFFFF"/>
                </a:solidFill>
              </a:rPr>
              <a:t>         Yes but will have to do null hypothesis testing and feature engineering to test more</a:t>
            </a:r>
          </a:p>
          <a:p>
            <a:pPr lvl="0"/>
            <a:r>
              <a:rPr lang="en-US" sz="1400">
                <a:solidFill>
                  <a:srgbClr val="FFFFFF"/>
                </a:solidFill>
              </a:rPr>
              <a:t>Is the data quality good enough?</a:t>
            </a:r>
          </a:p>
          <a:p>
            <a:pPr marL="0" indent="0">
              <a:buNone/>
            </a:pPr>
            <a:r>
              <a:rPr lang="en-US" sz="1400">
                <a:solidFill>
                  <a:srgbClr val="FFFFFF"/>
                </a:solidFill>
              </a:rPr>
              <a:t>        Yes might have to bin the data on features such as Age and Limit Balance to reduce the no of continuous variables</a:t>
            </a:r>
          </a:p>
          <a:p>
            <a:pPr marL="0" indent="0">
              <a:buNone/>
            </a:pPr>
            <a:r>
              <a:rPr lang="en-US" sz="1400" b="1" u="sng">
                <a:solidFill>
                  <a:srgbClr val="FFFFFF"/>
                </a:solidFill>
              </a:rPr>
              <a:t>Build the model </a:t>
            </a:r>
            <a:r>
              <a:rPr lang="en-US" sz="1400" b="1">
                <a:solidFill>
                  <a:srgbClr val="FFFFFF"/>
                </a:solidFill>
              </a:rPr>
              <a:t>Here is where you try to extract useful insights from the data in order to achieve your goals.</a:t>
            </a:r>
          </a:p>
          <a:p>
            <a:pPr lvl="0"/>
            <a:r>
              <a:rPr lang="en-US" sz="1400">
                <a:solidFill>
                  <a:srgbClr val="FFFFFF"/>
                </a:solidFill>
              </a:rPr>
              <a:t>Which techniques might I apply to build the model?</a:t>
            </a:r>
          </a:p>
          <a:p>
            <a:pPr marL="0" indent="0">
              <a:buNone/>
            </a:pPr>
            <a:r>
              <a:rPr lang="en-US" sz="1400">
                <a:solidFill>
                  <a:srgbClr val="FFFFFF"/>
                </a:solidFill>
              </a:rPr>
              <a:t>      PCA,RFE,identifying variance, one hot encoding, label encoding </a:t>
            </a:r>
          </a:p>
          <a:p>
            <a:r>
              <a:rPr lang="en-US" sz="1400">
                <a:solidFill>
                  <a:srgbClr val="FFFFFF"/>
                </a:solidFill>
              </a:rPr>
              <a:t>How many techniques should I apply?</a:t>
            </a:r>
          </a:p>
          <a:p>
            <a:pPr marL="0" indent="0">
              <a:buNone/>
            </a:pPr>
            <a:r>
              <a:rPr lang="en-US" sz="1400">
                <a:solidFill>
                  <a:srgbClr val="FFFFFF"/>
                </a:solidFill>
              </a:rPr>
              <a:t>    Not sure </a:t>
            </a:r>
          </a:p>
          <a:p>
            <a:pPr marL="0" indent="0">
              <a:buNone/>
            </a:pPr>
            <a:endParaRPr lang="en-US" sz="1400">
              <a:solidFill>
                <a:srgbClr val="FFFFFF"/>
              </a:solidFill>
            </a:endParaRPr>
          </a:p>
          <a:p>
            <a:endParaRPr lang="en-US" sz="1400">
              <a:solidFill>
                <a:srgbClr val="FFFFFF"/>
              </a:solidFill>
            </a:endParaRPr>
          </a:p>
        </p:txBody>
      </p:sp>
    </p:spTree>
    <p:extLst>
      <p:ext uri="{BB962C8B-B14F-4D97-AF65-F5344CB8AC3E}">
        <p14:creationId xmlns:p14="http://schemas.microsoft.com/office/powerpoint/2010/main" val="12322298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01690-E7D9-45A8-A51D-FE3E26A14D77}"/>
              </a:ext>
            </a:extLst>
          </p:cNvPr>
          <p:cNvSpPr>
            <a:spLocks noGrp="1"/>
          </p:cNvSpPr>
          <p:nvPr>
            <p:ph type="title"/>
          </p:nvPr>
        </p:nvSpPr>
        <p:spPr/>
        <p:txBody>
          <a:bodyPr>
            <a:normAutofit fontScale="90000"/>
          </a:bodyPr>
          <a:lstStyle/>
          <a:p>
            <a:r>
              <a:rPr lang="en-US" dirty="0"/>
              <a:t>A well-defined data science process framework and the reasons you are proposing it</a:t>
            </a:r>
          </a:p>
        </p:txBody>
      </p:sp>
      <p:sp>
        <p:nvSpPr>
          <p:cNvPr id="3" name="Content Placeholder 2">
            <a:extLst>
              <a:ext uri="{FF2B5EF4-FFF2-40B4-BE49-F238E27FC236}">
                <a16:creationId xmlns:a16="http://schemas.microsoft.com/office/drawing/2014/main" id="{05F62B62-1258-4203-90CA-4665A94C0C75}"/>
              </a:ext>
            </a:extLst>
          </p:cNvPr>
          <p:cNvSpPr>
            <a:spLocks noGrp="1"/>
          </p:cNvSpPr>
          <p:nvPr>
            <p:ph idx="1"/>
          </p:nvPr>
        </p:nvSpPr>
        <p:spPr/>
        <p:txBody>
          <a:bodyPr>
            <a:normAutofit fontScale="92500" lnSpcReduction="10000"/>
          </a:bodyPr>
          <a:lstStyle/>
          <a:p>
            <a:r>
              <a:rPr lang="en-US" b="1" u="sng" dirty="0"/>
              <a:t>Evaluate and critique the model </a:t>
            </a:r>
            <a:r>
              <a:rPr lang="en-US" b="1" dirty="0"/>
              <a:t>Once you have derived a model, you need to determine whether it meets your goals. If not, it’s time to loop back to the modeling step</a:t>
            </a:r>
            <a:r>
              <a:rPr lang="en-US" dirty="0"/>
              <a:t>.</a:t>
            </a:r>
          </a:p>
          <a:p>
            <a:pPr lvl="0"/>
            <a:r>
              <a:rPr lang="en-US" dirty="0"/>
              <a:t>Is the model accurate enough to meet the stakeholders’ needs? </a:t>
            </a:r>
          </a:p>
          <a:p>
            <a:pPr marL="0" lvl="0" indent="0">
              <a:buNone/>
            </a:pPr>
            <a:r>
              <a:rPr lang="en-US" dirty="0"/>
              <a:t> Yes ,If the model supports the desired goal set by the client</a:t>
            </a:r>
          </a:p>
          <a:p>
            <a:pPr lvl="0"/>
            <a:r>
              <a:rPr lang="en-US" dirty="0"/>
              <a:t>Does it perform better than “the obvious guess” and any techniques being used currently?</a:t>
            </a:r>
          </a:p>
          <a:p>
            <a:pPr marL="0" indent="0">
              <a:buNone/>
            </a:pPr>
            <a:r>
              <a:rPr lang="en-US" dirty="0"/>
              <a:t>  Yes it is better than random/obvious guess</a:t>
            </a:r>
          </a:p>
          <a:p>
            <a:pPr lvl="0"/>
            <a:r>
              <a:rPr lang="en-US" dirty="0"/>
              <a:t>Do the results of the model make sense in the context of the real-world problem domain?</a:t>
            </a:r>
          </a:p>
          <a:p>
            <a:pPr marL="0" indent="0">
              <a:buNone/>
            </a:pPr>
            <a:r>
              <a:rPr lang="en-US" dirty="0"/>
              <a:t>   Yes if the model is built properly after clearly understanding the data and </a:t>
            </a:r>
          </a:p>
          <a:p>
            <a:endParaRPr lang="en-US" dirty="0"/>
          </a:p>
        </p:txBody>
      </p:sp>
    </p:spTree>
    <p:extLst>
      <p:ext uri="{BB962C8B-B14F-4D97-AF65-F5344CB8AC3E}">
        <p14:creationId xmlns:p14="http://schemas.microsoft.com/office/powerpoint/2010/main" val="1287303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5C697A-BCEB-450A-A5C9-F7375A1E2AAF}"/>
              </a:ext>
            </a:extLst>
          </p:cNvPr>
          <p:cNvSpPr>
            <a:spLocks noGrp="1"/>
          </p:cNvSpPr>
          <p:nvPr>
            <p:ph type="title"/>
          </p:nvPr>
        </p:nvSpPr>
        <p:spPr>
          <a:xfrm>
            <a:off x="655320" y="365125"/>
            <a:ext cx="9013052" cy="1623312"/>
          </a:xfrm>
        </p:spPr>
        <p:txBody>
          <a:bodyPr anchor="b">
            <a:normAutofit/>
          </a:bodyPr>
          <a:lstStyle/>
          <a:p>
            <a:r>
              <a:rPr lang="en-US" sz="3700"/>
              <a:t>A well-defined data science process framework and the reasons you are proposing it</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3C9FF7D-B44E-4AF2-B646-AC8228EDC808}"/>
              </a:ext>
            </a:extLst>
          </p:cNvPr>
          <p:cNvSpPr>
            <a:spLocks noGrp="1"/>
          </p:cNvSpPr>
          <p:nvPr>
            <p:ph idx="1"/>
          </p:nvPr>
        </p:nvSpPr>
        <p:spPr>
          <a:xfrm>
            <a:off x="655320" y="2644518"/>
            <a:ext cx="9013052" cy="3327251"/>
          </a:xfrm>
        </p:spPr>
        <p:txBody>
          <a:bodyPr>
            <a:normAutofit/>
          </a:bodyPr>
          <a:lstStyle/>
          <a:p>
            <a:pPr marL="0" indent="0">
              <a:buNone/>
            </a:pPr>
            <a:r>
              <a:rPr lang="en-US" sz="1400" b="1" u="sng"/>
              <a:t>Present results and document </a:t>
            </a:r>
            <a:r>
              <a:rPr lang="en-US" sz="1400" b="1"/>
              <a:t>Once you have a model that meets your criteria, you will present your results to your project sponsor and   other stakeholders.</a:t>
            </a:r>
          </a:p>
          <a:p>
            <a:pPr lvl="0"/>
            <a:r>
              <a:rPr lang="en-US" sz="1400"/>
              <a:t>How should stakeholders interpret the model? </a:t>
            </a:r>
          </a:p>
          <a:p>
            <a:pPr marL="0" indent="0">
              <a:buNone/>
            </a:pPr>
            <a:r>
              <a:rPr lang="en-US" sz="1400"/>
              <a:t>      Need to create visualizations to showcase the most interesting findings and recommendations</a:t>
            </a:r>
          </a:p>
          <a:p>
            <a:pPr lvl="0"/>
            <a:r>
              <a:rPr lang="en-US" sz="1400"/>
              <a:t>How confident should they be in its predictions? </a:t>
            </a:r>
          </a:p>
          <a:p>
            <a:pPr marL="0" indent="0">
              <a:buNone/>
            </a:pPr>
            <a:r>
              <a:rPr lang="en-US" sz="1400"/>
              <a:t>      The stakeholders should understand that it takes time and effort to create good models.They should relay on the predictions although we cannot guarantee that it is 100% accurate as it is better than having no predictive analytics done. The team should also dive into deep learning such as using tensor flows and keras to reduce the marginal errors the systems build without it</a:t>
            </a:r>
          </a:p>
          <a:p>
            <a:pPr lvl="0"/>
            <a:r>
              <a:rPr lang="en-US" sz="1400"/>
              <a:t>When should they potentially overrule the model’s predictions?</a:t>
            </a:r>
          </a:p>
          <a:p>
            <a:pPr marL="0" indent="0">
              <a:buNone/>
            </a:pPr>
            <a:r>
              <a:rPr lang="en-US" sz="1400"/>
              <a:t>       No only when they do not achieve the growth or the expectations set as promised by the team based on the predictions and forecasting.</a:t>
            </a:r>
          </a:p>
          <a:p>
            <a:endParaRPr lang="en-US" sz="1400"/>
          </a:p>
        </p:txBody>
      </p:sp>
    </p:spTree>
    <p:extLst>
      <p:ext uri="{BB962C8B-B14F-4D97-AF65-F5344CB8AC3E}">
        <p14:creationId xmlns:p14="http://schemas.microsoft.com/office/powerpoint/2010/main" val="403320686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635680-67BB-4AB0-93B1-577824E47BB5}"/>
              </a:ext>
            </a:extLst>
          </p:cNvPr>
          <p:cNvSpPr>
            <a:spLocks noGrp="1"/>
          </p:cNvSpPr>
          <p:nvPr>
            <p:ph type="title"/>
          </p:nvPr>
        </p:nvSpPr>
        <p:spPr>
          <a:xfrm>
            <a:off x="655320" y="365125"/>
            <a:ext cx="9013052" cy="1623312"/>
          </a:xfrm>
        </p:spPr>
        <p:txBody>
          <a:bodyPr anchor="b">
            <a:normAutofit/>
          </a:bodyPr>
          <a:lstStyle/>
          <a:p>
            <a:r>
              <a:rPr lang="en-US" sz="3700"/>
              <a:t>A well-defined data science process framework and the reasons you are proposing it</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B72302-88EC-4C2A-9BA2-B26D1F1F5A1D}"/>
              </a:ext>
            </a:extLst>
          </p:cNvPr>
          <p:cNvSpPr>
            <a:spLocks noGrp="1"/>
          </p:cNvSpPr>
          <p:nvPr>
            <p:ph idx="1"/>
          </p:nvPr>
        </p:nvSpPr>
        <p:spPr>
          <a:xfrm>
            <a:off x="655320" y="2644518"/>
            <a:ext cx="9013052" cy="3327251"/>
          </a:xfrm>
        </p:spPr>
        <p:txBody>
          <a:bodyPr>
            <a:normAutofit/>
          </a:bodyPr>
          <a:lstStyle/>
          <a:p>
            <a:r>
              <a:rPr lang="en-US" sz="1700" b="1" u="sng"/>
              <a:t>Deploy and maintain the model </a:t>
            </a:r>
            <a:r>
              <a:rPr lang="en-US" sz="1700" b="1"/>
              <a:t>Finally the model is put into But you still need to ensure that the model will run smoothly. In many cases this requires enhancement of the requirements based on customer feedback or in some cases fixing bugs.</a:t>
            </a:r>
          </a:p>
          <a:p>
            <a:pPr lvl="0"/>
            <a:r>
              <a:rPr lang="en-US" sz="1700"/>
              <a:t>How is the model to be handed off to “production”?</a:t>
            </a:r>
          </a:p>
          <a:p>
            <a:pPr marL="0" indent="0">
              <a:buNone/>
            </a:pPr>
            <a:r>
              <a:rPr lang="en-US" sz="1700"/>
              <a:t>      The model will be deployed to testing environment to check for any errors. If there is any, it will be reverted back to the team to fix the errors. Once it is free of any errors and is working properly it will be deployed to production</a:t>
            </a:r>
          </a:p>
          <a:p>
            <a:pPr lvl="0"/>
            <a:r>
              <a:rPr lang="en-US" sz="1700"/>
              <a:t>How often, and under which circumstances, should the model be revised?</a:t>
            </a:r>
          </a:p>
          <a:p>
            <a:pPr marL="0" indent="0">
              <a:buNone/>
            </a:pPr>
            <a:r>
              <a:rPr lang="en-US" sz="1700"/>
              <a:t>      If the model is not making accurate prediction on the actual data set and also if the results donot match the loan officer’s intuition. We will have to make sure that intuitions are mostly right to wrong to match it up with the model’s output.</a:t>
            </a:r>
          </a:p>
          <a:p>
            <a:endParaRPr lang="en-US" sz="1700"/>
          </a:p>
          <a:p>
            <a:endParaRPr lang="en-US" sz="1700"/>
          </a:p>
        </p:txBody>
      </p:sp>
    </p:spTree>
    <p:extLst>
      <p:ext uri="{BB962C8B-B14F-4D97-AF65-F5344CB8AC3E}">
        <p14:creationId xmlns:p14="http://schemas.microsoft.com/office/powerpoint/2010/main" val="99405567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FC5CB602-7FA7-4210-9528-C0D85D662E7B}"/>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An explanation of how you will manage the data for the project</a:t>
            </a:r>
            <a:br>
              <a:rPr lang="en-US" sz="4000">
                <a:solidFill>
                  <a:srgbClr val="FFFFFF"/>
                </a:solidFill>
              </a:rPr>
            </a:b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5C15D0F9-1EE9-4175-A287-E89767715F5C}"/>
              </a:ext>
            </a:extLst>
          </p:cNvPr>
          <p:cNvGraphicFramePr>
            <a:graphicFrameLocks noGrp="1"/>
          </p:cNvGraphicFramePr>
          <p:nvPr>
            <p:ph idx="1"/>
            <p:extLst>
              <p:ext uri="{D42A27DB-BD31-4B8C-83A1-F6EECF244321}">
                <p14:modId xmlns:p14="http://schemas.microsoft.com/office/powerpoint/2010/main" val="1538606280"/>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64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313</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Credit One</vt:lpstr>
      <vt:lpstr>A written statement of the goal</vt:lpstr>
      <vt:lpstr>A well-defined data science process framework and the reasons you are proposing it </vt:lpstr>
      <vt:lpstr>A well-defined data science process framework and the reasons you are proposing it</vt:lpstr>
      <vt:lpstr>A well-defined data science process framework and the reasons you are proposing it</vt:lpstr>
      <vt:lpstr>A well-defined data science process framework and the reasons you are proposing it</vt:lpstr>
      <vt:lpstr>A well-defined data science process framework and the reasons you are proposing it</vt:lpstr>
      <vt:lpstr>A well-defined data science process framework and the reasons you are proposing it</vt:lpstr>
      <vt:lpstr>An explanation of how you will manage the data for the project </vt:lpstr>
      <vt:lpstr>Any known issues with the data and how you plan to address them  </vt:lpstr>
      <vt:lpstr>A flowchart visualizing the detailed process</vt:lpstr>
      <vt:lpstr>Any initial insights you can glean from your quick look at the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One</dc:title>
  <dc:creator>Swahul</dc:creator>
  <cp:lastModifiedBy>Swahul</cp:lastModifiedBy>
  <cp:revision>1</cp:revision>
  <dcterms:created xsi:type="dcterms:W3CDTF">2019-04-11T04:33:09Z</dcterms:created>
  <dcterms:modified xsi:type="dcterms:W3CDTF">2019-04-11T04:33:26Z</dcterms:modified>
</cp:coreProperties>
</file>