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9" r:id="rId3"/>
    <p:sldId id="258" r:id="rId4"/>
    <p:sldId id="262" r:id="rId5"/>
    <p:sldId id="263" r:id="rId6"/>
    <p:sldId id="265" r:id="rId7"/>
    <p:sldId id="264" r:id="rId8"/>
    <p:sldId id="266"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18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u Marthi" userId="fa03796a4e1cba30" providerId="LiveId" clId="{FEF87E1D-8CF1-4198-BB26-13A09EE531B9}"/>
    <pc:docChg chg="undo custSel addSld delSld modSld sldOrd">
      <pc:chgData name="chandu Marthi" userId="fa03796a4e1cba30" providerId="LiveId" clId="{FEF87E1D-8CF1-4198-BB26-13A09EE531B9}" dt="2024-05-24T07:29:27.165" v="752"/>
      <pc:docMkLst>
        <pc:docMk/>
      </pc:docMkLst>
      <pc:sldChg chg="del">
        <pc:chgData name="chandu Marthi" userId="fa03796a4e1cba30" providerId="LiveId" clId="{FEF87E1D-8CF1-4198-BB26-13A09EE531B9}" dt="2024-05-24T07:07:19.501" v="19" actId="47"/>
        <pc:sldMkLst>
          <pc:docMk/>
          <pc:sldMk cId="0" sldId="257"/>
        </pc:sldMkLst>
      </pc:sldChg>
      <pc:sldChg chg="modSp mod ord">
        <pc:chgData name="chandu Marthi" userId="fa03796a4e1cba30" providerId="LiveId" clId="{FEF87E1D-8CF1-4198-BB26-13A09EE531B9}" dt="2024-05-24T07:15:48.530" v="296"/>
        <pc:sldMkLst>
          <pc:docMk/>
          <pc:sldMk cId="0" sldId="258"/>
        </pc:sldMkLst>
        <pc:spChg chg="mod">
          <ac:chgData name="chandu Marthi" userId="fa03796a4e1cba30" providerId="LiveId" clId="{FEF87E1D-8CF1-4198-BB26-13A09EE531B9}" dt="2024-05-24T07:08:03.223" v="40" actId="20577"/>
          <ac:spMkLst>
            <pc:docMk/>
            <pc:sldMk cId="0" sldId="258"/>
            <ac:spMk id="5" creationId="{00000000-0000-0000-0000-000000000000}"/>
          </ac:spMkLst>
        </pc:spChg>
        <pc:spChg chg="mod">
          <ac:chgData name="chandu Marthi" userId="fa03796a4e1cba30" providerId="LiveId" clId="{FEF87E1D-8CF1-4198-BB26-13A09EE531B9}" dt="2024-05-24T07:10:14.183" v="223" actId="20577"/>
          <ac:spMkLst>
            <pc:docMk/>
            <pc:sldMk cId="0" sldId="258"/>
            <ac:spMk id="6" creationId="{00000000-0000-0000-0000-000000000000}"/>
          </ac:spMkLst>
        </pc:spChg>
        <pc:spChg chg="mod">
          <ac:chgData name="chandu Marthi" userId="fa03796a4e1cba30" providerId="LiveId" clId="{FEF87E1D-8CF1-4198-BB26-13A09EE531B9}" dt="2024-05-24T07:08:31.870" v="72" actId="20577"/>
          <ac:spMkLst>
            <pc:docMk/>
            <pc:sldMk cId="0" sldId="258"/>
            <ac:spMk id="7" creationId="{00000000-0000-0000-0000-000000000000}"/>
          </ac:spMkLst>
        </pc:spChg>
        <pc:spChg chg="mod">
          <ac:chgData name="chandu Marthi" userId="fa03796a4e1cba30" providerId="LiveId" clId="{FEF87E1D-8CF1-4198-BB26-13A09EE531B9}" dt="2024-05-24T07:10:38.868" v="224"/>
          <ac:spMkLst>
            <pc:docMk/>
            <pc:sldMk cId="0" sldId="258"/>
            <ac:spMk id="8" creationId="{00000000-0000-0000-0000-000000000000}"/>
          </ac:spMkLst>
        </pc:spChg>
        <pc:spChg chg="mod">
          <ac:chgData name="chandu Marthi" userId="fa03796a4e1cba30" providerId="LiveId" clId="{FEF87E1D-8CF1-4198-BB26-13A09EE531B9}" dt="2024-05-24T07:08:50.234" v="94" actId="20577"/>
          <ac:spMkLst>
            <pc:docMk/>
            <pc:sldMk cId="0" sldId="258"/>
            <ac:spMk id="9" creationId="{00000000-0000-0000-0000-000000000000}"/>
          </ac:spMkLst>
        </pc:spChg>
        <pc:spChg chg="mod">
          <ac:chgData name="chandu Marthi" userId="fa03796a4e1cba30" providerId="LiveId" clId="{FEF87E1D-8CF1-4198-BB26-13A09EE531B9}" dt="2024-05-24T07:11:00.866" v="225"/>
          <ac:spMkLst>
            <pc:docMk/>
            <pc:sldMk cId="0" sldId="258"/>
            <ac:spMk id="10" creationId="{00000000-0000-0000-0000-000000000000}"/>
          </ac:spMkLst>
        </pc:spChg>
      </pc:sldChg>
      <pc:sldChg chg="delSp modSp mod">
        <pc:chgData name="chandu Marthi" userId="fa03796a4e1cba30" providerId="LiveId" clId="{FEF87E1D-8CF1-4198-BB26-13A09EE531B9}" dt="2024-05-24T07:13:32.848" v="275" actId="1076"/>
        <pc:sldMkLst>
          <pc:docMk/>
          <pc:sldMk cId="0" sldId="259"/>
        </pc:sldMkLst>
        <pc:spChg chg="mod">
          <ac:chgData name="chandu Marthi" userId="fa03796a4e1cba30" providerId="LiveId" clId="{FEF87E1D-8CF1-4198-BB26-13A09EE531B9}" dt="2024-05-24T07:12:49.468" v="270" actId="1076"/>
          <ac:spMkLst>
            <pc:docMk/>
            <pc:sldMk cId="0" sldId="259"/>
            <ac:spMk id="3" creationId="{00000000-0000-0000-0000-000000000000}"/>
          </ac:spMkLst>
        </pc:spChg>
        <pc:spChg chg="mod">
          <ac:chgData name="chandu Marthi" userId="fa03796a4e1cba30" providerId="LiveId" clId="{FEF87E1D-8CF1-4198-BB26-13A09EE531B9}" dt="2024-05-24T07:12:00.475" v="248" actId="1076"/>
          <ac:spMkLst>
            <pc:docMk/>
            <pc:sldMk cId="0" sldId="259"/>
            <ac:spMk id="7" creationId="{00000000-0000-0000-0000-000000000000}"/>
          </ac:spMkLst>
        </pc:spChg>
        <pc:spChg chg="del">
          <ac:chgData name="chandu Marthi" userId="fa03796a4e1cba30" providerId="LiveId" clId="{FEF87E1D-8CF1-4198-BB26-13A09EE531B9}" dt="2024-05-24T07:12:14.721" v="256" actId="478"/>
          <ac:spMkLst>
            <pc:docMk/>
            <pc:sldMk cId="0" sldId="259"/>
            <ac:spMk id="8" creationId="{00000000-0000-0000-0000-000000000000}"/>
          </ac:spMkLst>
        </pc:spChg>
        <pc:spChg chg="del mod">
          <ac:chgData name="chandu Marthi" userId="fa03796a4e1cba30" providerId="LiveId" clId="{FEF87E1D-8CF1-4198-BB26-13A09EE531B9}" dt="2024-05-24T07:12:31.580" v="265" actId="478"/>
          <ac:spMkLst>
            <pc:docMk/>
            <pc:sldMk cId="0" sldId="259"/>
            <ac:spMk id="9" creationId="{00000000-0000-0000-0000-000000000000}"/>
          </ac:spMkLst>
        </pc:spChg>
        <pc:spChg chg="mod">
          <ac:chgData name="chandu Marthi" userId="fa03796a4e1cba30" providerId="LiveId" clId="{FEF87E1D-8CF1-4198-BB26-13A09EE531B9}" dt="2024-05-24T07:12:11.392" v="255" actId="20577"/>
          <ac:spMkLst>
            <pc:docMk/>
            <pc:sldMk cId="0" sldId="259"/>
            <ac:spMk id="10" creationId="{00000000-0000-0000-0000-000000000000}"/>
          </ac:spMkLst>
        </pc:spChg>
        <pc:spChg chg="mod">
          <ac:chgData name="chandu Marthi" userId="fa03796a4e1cba30" providerId="LiveId" clId="{FEF87E1D-8CF1-4198-BB26-13A09EE531B9}" dt="2024-05-24T07:12:08.185" v="251" actId="20577"/>
          <ac:spMkLst>
            <pc:docMk/>
            <pc:sldMk cId="0" sldId="259"/>
            <ac:spMk id="11" creationId="{00000000-0000-0000-0000-000000000000}"/>
          </ac:spMkLst>
        </pc:spChg>
        <pc:spChg chg="del">
          <ac:chgData name="chandu Marthi" userId="fa03796a4e1cba30" providerId="LiveId" clId="{FEF87E1D-8CF1-4198-BB26-13A09EE531B9}" dt="2024-05-24T07:12:16.644" v="257" actId="478"/>
          <ac:spMkLst>
            <pc:docMk/>
            <pc:sldMk cId="0" sldId="259"/>
            <ac:spMk id="12" creationId="{00000000-0000-0000-0000-000000000000}"/>
          </ac:spMkLst>
        </pc:spChg>
        <pc:spChg chg="mod">
          <ac:chgData name="chandu Marthi" userId="fa03796a4e1cba30" providerId="LiveId" clId="{FEF87E1D-8CF1-4198-BB26-13A09EE531B9}" dt="2024-05-24T07:12:26.787" v="263" actId="20577"/>
          <ac:spMkLst>
            <pc:docMk/>
            <pc:sldMk cId="0" sldId="259"/>
            <ac:spMk id="13" creationId="{00000000-0000-0000-0000-000000000000}"/>
          </ac:spMkLst>
        </pc:spChg>
        <pc:spChg chg="mod">
          <ac:chgData name="chandu Marthi" userId="fa03796a4e1cba30" providerId="LiveId" clId="{FEF87E1D-8CF1-4198-BB26-13A09EE531B9}" dt="2024-05-24T07:12:22.296" v="261" actId="20577"/>
          <ac:spMkLst>
            <pc:docMk/>
            <pc:sldMk cId="0" sldId="259"/>
            <ac:spMk id="14" creationId="{00000000-0000-0000-0000-000000000000}"/>
          </ac:spMkLst>
        </pc:spChg>
        <pc:spChg chg="mod">
          <ac:chgData name="chandu Marthi" userId="fa03796a4e1cba30" providerId="LiveId" clId="{FEF87E1D-8CF1-4198-BB26-13A09EE531B9}" dt="2024-05-24T07:12:24.928" v="262" actId="20577"/>
          <ac:spMkLst>
            <pc:docMk/>
            <pc:sldMk cId="0" sldId="259"/>
            <ac:spMk id="15" creationId="{00000000-0000-0000-0000-000000000000}"/>
          </ac:spMkLst>
        </pc:spChg>
        <pc:spChg chg="del">
          <ac:chgData name="chandu Marthi" userId="fa03796a4e1cba30" providerId="LiveId" clId="{FEF87E1D-8CF1-4198-BB26-13A09EE531B9}" dt="2024-05-24T07:12:44.351" v="268" actId="478"/>
          <ac:spMkLst>
            <pc:docMk/>
            <pc:sldMk cId="0" sldId="259"/>
            <ac:spMk id="16" creationId="{00000000-0000-0000-0000-000000000000}"/>
          </ac:spMkLst>
        </pc:spChg>
        <pc:spChg chg="mod">
          <ac:chgData name="chandu Marthi" userId="fa03796a4e1cba30" providerId="LiveId" clId="{FEF87E1D-8CF1-4198-BB26-13A09EE531B9}" dt="2024-05-24T07:12:39.361" v="266" actId="20577"/>
          <ac:spMkLst>
            <pc:docMk/>
            <pc:sldMk cId="0" sldId="259"/>
            <ac:spMk id="17" creationId="{00000000-0000-0000-0000-000000000000}"/>
          </ac:spMkLst>
        </pc:spChg>
        <pc:spChg chg="mod">
          <ac:chgData name="chandu Marthi" userId="fa03796a4e1cba30" providerId="LiveId" clId="{FEF87E1D-8CF1-4198-BB26-13A09EE531B9}" dt="2024-05-24T07:12:42.833" v="267" actId="20577"/>
          <ac:spMkLst>
            <pc:docMk/>
            <pc:sldMk cId="0" sldId="259"/>
            <ac:spMk id="18" creationId="{00000000-0000-0000-0000-000000000000}"/>
          </ac:spMkLst>
        </pc:spChg>
        <pc:spChg chg="mod">
          <ac:chgData name="chandu Marthi" userId="fa03796a4e1cba30" providerId="LiveId" clId="{FEF87E1D-8CF1-4198-BB26-13A09EE531B9}" dt="2024-05-24T07:13:32.848" v="275" actId="1076"/>
          <ac:spMkLst>
            <pc:docMk/>
            <pc:sldMk cId="0" sldId="259"/>
            <ac:spMk id="19" creationId="{00000000-0000-0000-0000-000000000000}"/>
          </ac:spMkLst>
        </pc:spChg>
      </pc:sldChg>
      <pc:sldChg chg="modSp del mod">
        <pc:chgData name="chandu Marthi" userId="fa03796a4e1cba30" providerId="LiveId" clId="{FEF87E1D-8CF1-4198-BB26-13A09EE531B9}" dt="2024-05-24T07:14:22.831" v="276" actId="47"/>
        <pc:sldMkLst>
          <pc:docMk/>
          <pc:sldMk cId="0" sldId="260"/>
        </pc:sldMkLst>
        <pc:picChg chg="mod">
          <ac:chgData name="chandu Marthi" userId="fa03796a4e1cba30" providerId="LiveId" clId="{FEF87E1D-8CF1-4198-BB26-13A09EE531B9}" dt="2024-05-24T06:21:45.045" v="12" actId="14100"/>
          <ac:picMkLst>
            <pc:docMk/>
            <pc:sldMk cId="0" sldId="260"/>
            <ac:picMk id="4" creationId="{00000000-0000-0000-0000-000000000000}"/>
          </ac:picMkLst>
        </pc:picChg>
      </pc:sldChg>
      <pc:sldChg chg="del">
        <pc:chgData name="chandu Marthi" userId="fa03796a4e1cba30" providerId="LiveId" clId="{FEF87E1D-8CF1-4198-BB26-13A09EE531B9}" dt="2024-05-24T07:14:30.396" v="277" actId="47"/>
        <pc:sldMkLst>
          <pc:docMk/>
          <pc:sldMk cId="0" sldId="261"/>
        </pc:sldMkLst>
      </pc:sldChg>
      <pc:sldChg chg="delSp modSp mod">
        <pc:chgData name="chandu Marthi" userId="fa03796a4e1cba30" providerId="LiveId" clId="{FEF87E1D-8CF1-4198-BB26-13A09EE531B9}" dt="2024-05-24T07:19:29.474" v="345" actId="1076"/>
        <pc:sldMkLst>
          <pc:docMk/>
          <pc:sldMk cId="0" sldId="262"/>
        </pc:sldMkLst>
        <pc:spChg chg="mod">
          <ac:chgData name="chandu Marthi" userId="fa03796a4e1cba30" providerId="LiveId" clId="{FEF87E1D-8CF1-4198-BB26-13A09EE531B9}" dt="2024-05-24T07:18:01.255" v="328" actId="1076"/>
          <ac:spMkLst>
            <pc:docMk/>
            <pc:sldMk cId="0" sldId="262"/>
            <ac:spMk id="3" creationId="{00000000-0000-0000-0000-000000000000}"/>
          </ac:spMkLst>
        </pc:spChg>
        <pc:spChg chg="mod">
          <ac:chgData name="chandu Marthi" userId="fa03796a4e1cba30" providerId="LiveId" clId="{FEF87E1D-8CF1-4198-BB26-13A09EE531B9}" dt="2024-05-24T07:14:52.769" v="294" actId="1076"/>
          <ac:spMkLst>
            <pc:docMk/>
            <pc:sldMk cId="0" sldId="262"/>
            <ac:spMk id="4" creationId="{00000000-0000-0000-0000-000000000000}"/>
          </ac:spMkLst>
        </pc:spChg>
        <pc:spChg chg="mod">
          <ac:chgData name="chandu Marthi" userId="fa03796a4e1cba30" providerId="LiveId" clId="{FEF87E1D-8CF1-4198-BB26-13A09EE531B9}" dt="2024-05-24T07:17:11.911" v="310" actId="1076"/>
          <ac:spMkLst>
            <pc:docMk/>
            <pc:sldMk cId="0" sldId="262"/>
            <ac:spMk id="6" creationId="{00000000-0000-0000-0000-000000000000}"/>
          </ac:spMkLst>
        </pc:spChg>
        <pc:spChg chg="mod">
          <ac:chgData name="chandu Marthi" userId="fa03796a4e1cba30" providerId="LiveId" clId="{FEF87E1D-8CF1-4198-BB26-13A09EE531B9}" dt="2024-05-24T07:17:04.798" v="309" actId="1076"/>
          <ac:spMkLst>
            <pc:docMk/>
            <pc:sldMk cId="0" sldId="262"/>
            <ac:spMk id="7" creationId="{00000000-0000-0000-0000-000000000000}"/>
          </ac:spMkLst>
        </pc:spChg>
        <pc:spChg chg="mod">
          <ac:chgData name="chandu Marthi" userId="fa03796a4e1cba30" providerId="LiveId" clId="{FEF87E1D-8CF1-4198-BB26-13A09EE531B9}" dt="2024-05-24T07:18:40.195" v="332" actId="1076"/>
          <ac:spMkLst>
            <pc:docMk/>
            <pc:sldMk cId="0" sldId="262"/>
            <ac:spMk id="9" creationId="{00000000-0000-0000-0000-000000000000}"/>
          </ac:spMkLst>
        </pc:spChg>
        <pc:spChg chg="mod">
          <ac:chgData name="chandu Marthi" userId="fa03796a4e1cba30" providerId="LiveId" clId="{FEF87E1D-8CF1-4198-BB26-13A09EE531B9}" dt="2024-05-24T07:18:36.236" v="331" actId="1076"/>
          <ac:spMkLst>
            <pc:docMk/>
            <pc:sldMk cId="0" sldId="262"/>
            <ac:spMk id="10" creationId="{00000000-0000-0000-0000-000000000000}"/>
          </ac:spMkLst>
        </pc:spChg>
        <pc:spChg chg="mod">
          <ac:chgData name="chandu Marthi" userId="fa03796a4e1cba30" providerId="LiveId" clId="{FEF87E1D-8CF1-4198-BB26-13A09EE531B9}" dt="2024-05-24T07:19:23.922" v="343" actId="1076"/>
          <ac:spMkLst>
            <pc:docMk/>
            <pc:sldMk cId="0" sldId="262"/>
            <ac:spMk id="12" creationId="{00000000-0000-0000-0000-000000000000}"/>
          </ac:spMkLst>
        </pc:spChg>
        <pc:spChg chg="mod">
          <ac:chgData name="chandu Marthi" userId="fa03796a4e1cba30" providerId="LiveId" clId="{FEF87E1D-8CF1-4198-BB26-13A09EE531B9}" dt="2024-05-24T07:19:29.474" v="345" actId="1076"/>
          <ac:spMkLst>
            <pc:docMk/>
            <pc:sldMk cId="0" sldId="262"/>
            <ac:spMk id="13" creationId="{00000000-0000-0000-0000-000000000000}"/>
          </ac:spMkLst>
        </pc:spChg>
        <pc:picChg chg="del">
          <ac:chgData name="chandu Marthi" userId="fa03796a4e1cba30" providerId="LiveId" clId="{FEF87E1D-8CF1-4198-BB26-13A09EE531B9}" dt="2024-05-24T07:16:42.691" v="297" actId="478"/>
          <ac:picMkLst>
            <pc:docMk/>
            <pc:sldMk cId="0" sldId="262"/>
            <ac:picMk id="5" creationId="{00000000-0000-0000-0000-000000000000}"/>
          </ac:picMkLst>
        </pc:picChg>
        <pc:picChg chg="del">
          <ac:chgData name="chandu Marthi" userId="fa03796a4e1cba30" providerId="LiveId" clId="{FEF87E1D-8CF1-4198-BB26-13A09EE531B9}" dt="2024-05-24T07:17:22.827" v="311" actId="478"/>
          <ac:picMkLst>
            <pc:docMk/>
            <pc:sldMk cId="0" sldId="262"/>
            <ac:picMk id="8" creationId="{00000000-0000-0000-0000-000000000000}"/>
          </ac:picMkLst>
        </pc:picChg>
        <pc:picChg chg="del">
          <ac:chgData name="chandu Marthi" userId="fa03796a4e1cba30" providerId="LiveId" clId="{FEF87E1D-8CF1-4198-BB26-13A09EE531B9}" dt="2024-05-24T07:18:49.955" v="333" actId="478"/>
          <ac:picMkLst>
            <pc:docMk/>
            <pc:sldMk cId="0" sldId="262"/>
            <ac:picMk id="11" creationId="{00000000-0000-0000-0000-000000000000}"/>
          </ac:picMkLst>
        </pc:picChg>
      </pc:sldChg>
      <pc:sldChg chg="addSp delSp modSp mod">
        <pc:chgData name="chandu Marthi" userId="fa03796a4e1cba30" providerId="LiveId" clId="{FEF87E1D-8CF1-4198-BB26-13A09EE531B9}" dt="2024-05-24T07:26:06.096" v="519" actId="22"/>
        <pc:sldMkLst>
          <pc:docMk/>
          <pc:sldMk cId="0" sldId="263"/>
        </pc:sldMkLst>
        <pc:spChg chg="mod">
          <ac:chgData name="chandu Marthi" userId="fa03796a4e1cba30" providerId="LiveId" clId="{FEF87E1D-8CF1-4198-BB26-13A09EE531B9}" dt="2024-05-24T07:19:51.959" v="346"/>
          <ac:spMkLst>
            <pc:docMk/>
            <pc:sldMk cId="0" sldId="263"/>
            <ac:spMk id="4" creationId="{00000000-0000-0000-0000-000000000000}"/>
          </ac:spMkLst>
        </pc:spChg>
        <pc:spChg chg="mod">
          <ac:chgData name="chandu Marthi" userId="fa03796a4e1cba30" providerId="LiveId" clId="{FEF87E1D-8CF1-4198-BB26-13A09EE531B9}" dt="2024-05-24T07:20:48.836" v="379" actId="20577"/>
          <ac:spMkLst>
            <pc:docMk/>
            <pc:sldMk cId="0" sldId="263"/>
            <ac:spMk id="7" creationId="{00000000-0000-0000-0000-000000000000}"/>
          </ac:spMkLst>
        </pc:spChg>
        <pc:spChg chg="mod">
          <ac:chgData name="chandu Marthi" userId="fa03796a4e1cba30" providerId="LiveId" clId="{FEF87E1D-8CF1-4198-BB26-13A09EE531B9}" dt="2024-05-24T07:21:11.439" v="380"/>
          <ac:spMkLst>
            <pc:docMk/>
            <pc:sldMk cId="0" sldId="263"/>
            <ac:spMk id="8" creationId="{00000000-0000-0000-0000-000000000000}"/>
          </ac:spMkLst>
        </pc:spChg>
        <pc:spChg chg="mod">
          <ac:chgData name="chandu Marthi" userId="fa03796a4e1cba30" providerId="LiveId" clId="{FEF87E1D-8CF1-4198-BB26-13A09EE531B9}" dt="2024-05-24T07:21:28.945" v="391" actId="20577"/>
          <ac:spMkLst>
            <pc:docMk/>
            <pc:sldMk cId="0" sldId="263"/>
            <ac:spMk id="10" creationId="{00000000-0000-0000-0000-000000000000}"/>
          </ac:spMkLst>
        </pc:spChg>
        <pc:spChg chg="mod">
          <ac:chgData name="chandu Marthi" userId="fa03796a4e1cba30" providerId="LiveId" clId="{FEF87E1D-8CF1-4198-BB26-13A09EE531B9}" dt="2024-05-24T07:21:42.594" v="392"/>
          <ac:spMkLst>
            <pc:docMk/>
            <pc:sldMk cId="0" sldId="263"/>
            <ac:spMk id="11" creationId="{00000000-0000-0000-0000-000000000000}"/>
          </ac:spMkLst>
        </pc:spChg>
        <pc:spChg chg="mod">
          <ac:chgData name="chandu Marthi" userId="fa03796a4e1cba30" providerId="LiveId" clId="{FEF87E1D-8CF1-4198-BB26-13A09EE531B9}" dt="2024-05-24T07:21:49.606" v="396" actId="20577"/>
          <ac:spMkLst>
            <pc:docMk/>
            <pc:sldMk cId="0" sldId="263"/>
            <ac:spMk id="13" creationId="{00000000-0000-0000-0000-000000000000}"/>
          </ac:spMkLst>
        </pc:spChg>
        <pc:spChg chg="mod">
          <ac:chgData name="chandu Marthi" userId="fa03796a4e1cba30" providerId="LiveId" clId="{FEF87E1D-8CF1-4198-BB26-13A09EE531B9}" dt="2024-05-24T07:22:09.780" v="397"/>
          <ac:spMkLst>
            <pc:docMk/>
            <pc:sldMk cId="0" sldId="263"/>
            <ac:spMk id="14" creationId="{00000000-0000-0000-0000-000000000000}"/>
          </ac:spMkLst>
        </pc:spChg>
        <pc:spChg chg="add del">
          <ac:chgData name="chandu Marthi" userId="fa03796a4e1cba30" providerId="LiveId" clId="{FEF87E1D-8CF1-4198-BB26-13A09EE531B9}" dt="2024-05-24T07:26:06.096" v="519" actId="22"/>
          <ac:spMkLst>
            <pc:docMk/>
            <pc:sldMk cId="0" sldId="263"/>
            <ac:spMk id="16" creationId="{81749ADD-CA9E-7B4B-C506-0AC47B913CBA}"/>
          </ac:spMkLst>
        </pc:spChg>
      </pc:sldChg>
      <pc:sldChg chg="addSp delSp new mod ord">
        <pc:chgData name="chandu Marthi" userId="fa03796a4e1cba30" providerId="LiveId" clId="{FEF87E1D-8CF1-4198-BB26-13A09EE531B9}" dt="2024-05-24T07:06:01.802" v="18" actId="22"/>
        <pc:sldMkLst>
          <pc:docMk/>
          <pc:sldMk cId="1703523566" sldId="264"/>
        </pc:sldMkLst>
        <pc:picChg chg="add del">
          <ac:chgData name="chandu Marthi" userId="fa03796a4e1cba30" providerId="LiveId" clId="{FEF87E1D-8CF1-4198-BB26-13A09EE531B9}" dt="2024-05-24T07:05:41.136" v="17" actId="22"/>
          <ac:picMkLst>
            <pc:docMk/>
            <pc:sldMk cId="1703523566" sldId="264"/>
            <ac:picMk id="3" creationId="{39C76CA5-5ED4-3F4F-02A3-DED6175B6756}"/>
          </ac:picMkLst>
        </pc:picChg>
        <pc:picChg chg="add">
          <ac:chgData name="chandu Marthi" userId="fa03796a4e1cba30" providerId="LiveId" clId="{FEF87E1D-8CF1-4198-BB26-13A09EE531B9}" dt="2024-05-24T07:06:01.802" v="18" actId="22"/>
          <ac:picMkLst>
            <pc:docMk/>
            <pc:sldMk cId="1703523566" sldId="264"/>
            <ac:picMk id="5" creationId="{396F83B4-54F1-63B0-80C8-6FD36F57C8DD}"/>
          </ac:picMkLst>
        </pc:picChg>
      </pc:sldChg>
      <pc:sldChg chg="new del">
        <pc:chgData name="chandu Marthi" userId="fa03796a4e1cba30" providerId="LiveId" clId="{FEF87E1D-8CF1-4198-BB26-13A09EE531B9}" dt="2024-05-23T14:56:18.638" v="1" actId="47"/>
        <pc:sldMkLst>
          <pc:docMk/>
          <pc:sldMk cId="3217820706" sldId="264"/>
        </pc:sldMkLst>
      </pc:sldChg>
      <pc:sldChg chg="addSp delSp modSp add mod ord">
        <pc:chgData name="chandu Marthi" userId="fa03796a4e1cba30" providerId="LiveId" clId="{FEF87E1D-8CF1-4198-BB26-13A09EE531B9}" dt="2024-05-24T07:26:00.049" v="517" actId="22"/>
        <pc:sldMkLst>
          <pc:docMk/>
          <pc:sldMk cId="4248177260" sldId="265"/>
        </pc:sldMkLst>
        <pc:spChg chg="mod">
          <ac:chgData name="chandu Marthi" userId="fa03796a4e1cba30" providerId="LiveId" clId="{FEF87E1D-8CF1-4198-BB26-13A09EE531B9}" dt="2024-05-24T07:23:30.083" v="417" actId="1076"/>
          <ac:spMkLst>
            <pc:docMk/>
            <pc:sldMk cId="4248177260" sldId="265"/>
            <ac:spMk id="3" creationId="{00000000-0000-0000-0000-000000000000}"/>
          </ac:spMkLst>
        </pc:spChg>
        <pc:spChg chg="mod">
          <ac:chgData name="chandu Marthi" userId="fa03796a4e1cba30" providerId="LiveId" clId="{FEF87E1D-8CF1-4198-BB26-13A09EE531B9}" dt="2024-05-24T07:25:40.156" v="508" actId="1076"/>
          <ac:spMkLst>
            <pc:docMk/>
            <pc:sldMk cId="4248177260" sldId="265"/>
            <ac:spMk id="4" creationId="{00000000-0000-0000-0000-000000000000}"/>
          </ac:spMkLst>
        </pc:spChg>
        <pc:spChg chg="mod">
          <ac:chgData name="chandu Marthi" userId="fa03796a4e1cba30" providerId="LiveId" clId="{FEF87E1D-8CF1-4198-BB26-13A09EE531B9}" dt="2024-05-24T07:23:34.923" v="419" actId="20577"/>
          <ac:spMkLst>
            <pc:docMk/>
            <pc:sldMk cId="4248177260" sldId="265"/>
            <ac:spMk id="6" creationId="{00000000-0000-0000-0000-000000000000}"/>
          </ac:spMkLst>
        </pc:spChg>
        <pc:spChg chg="mod">
          <ac:chgData name="chandu Marthi" userId="fa03796a4e1cba30" providerId="LiveId" clId="{FEF87E1D-8CF1-4198-BB26-13A09EE531B9}" dt="2024-05-24T07:23:32.551" v="418" actId="20577"/>
          <ac:spMkLst>
            <pc:docMk/>
            <pc:sldMk cId="4248177260" sldId="265"/>
            <ac:spMk id="7" creationId="{00000000-0000-0000-0000-000000000000}"/>
          </ac:spMkLst>
        </pc:spChg>
        <pc:spChg chg="add del">
          <ac:chgData name="chandu Marthi" userId="fa03796a4e1cba30" providerId="LiveId" clId="{FEF87E1D-8CF1-4198-BB26-13A09EE531B9}" dt="2024-05-24T07:25:56.282" v="515" actId="22"/>
          <ac:spMkLst>
            <pc:docMk/>
            <pc:sldMk cId="4248177260" sldId="265"/>
            <ac:spMk id="8" creationId="{3218807D-9D33-2168-F52B-5C5743D7582C}"/>
          </ac:spMkLst>
        </pc:spChg>
        <pc:spChg chg="mod">
          <ac:chgData name="chandu Marthi" userId="fa03796a4e1cba30" providerId="LiveId" clId="{FEF87E1D-8CF1-4198-BB26-13A09EE531B9}" dt="2024-05-24T07:23:44.910" v="423" actId="20577"/>
          <ac:spMkLst>
            <pc:docMk/>
            <pc:sldMk cId="4248177260" sldId="265"/>
            <ac:spMk id="9" creationId="{00000000-0000-0000-0000-000000000000}"/>
          </ac:spMkLst>
        </pc:spChg>
        <pc:spChg chg="mod">
          <ac:chgData name="chandu Marthi" userId="fa03796a4e1cba30" providerId="LiveId" clId="{FEF87E1D-8CF1-4198-BB26-13A09EE531B9}" dt="2024-05-24T07:23:36.868" v="420" actId="20577"/>
          <ac:spMkLst>
            <pc:docMk/>
            <pc:sldMk cId="4248177260" sldId="265"/>
            <ac:spMk id="10" creationId="{00000000-0000-0000-0000-000000000000}"/>
          </ac:spMkLst>
        </pc:spChg>
        <pc:spChg chg="mod">
          <ac:chgData name="chandu Marthi" userId="fa03796a4e1cba30" providerId="LiveId" clId="{FEF87E1D-8CF1-4198-BB26-13A09EE531B9}" dt="2024-05-24T07:24:19.799" v="426" actId="20577"/>
          <ac:spMkLst>
            <pc:docMk/>
            <pc:sldMk cId="4248177260" sldId="265"/>
            <ac:spMk id="12" creationId="{00000000-0000-0000-0000-000000000000}"/>
          </ac:spMkLst>
        </pc:spChg>
        <pc:spChg chg="mod">
          <ac:chgData name="chandu Marthi" userId="fa03796a4e1cba30" providerId="LiveId" clId="{FEF87E1D-8CF1-4198-BB26-13A09EE531B9}" dt="2024-05-24T07:25:34.151" v="507" actId="1076"/>
          <ac:spMkLst>
            <pc:docMk/>
            <pc:sldMk cId="4248177260" sldId="265"/>
            <ac:spMk id="13" creationId="{00000000-0000-0000-0000-000000000000}"/>
          </ac:spMkLst>
        </pc:spChg>
        <pc:spChg chg="add del">
          <ac:chgData name="chandu Marthi" userId="fa03796a4e1cba30" providerId="LiveId" clId="{FEF87E1D-8CF1-4198-BB26-13A09EE531B9}" dt="2024-05-24T07:25:55.187" v="513" actId="22"/>
          <ac:spMkLst>
            <pc:docMk/>
            <pc:sldMk cId="4248177260" sldId="265"/>
            <ac:spMk id="14" creationId="{9D77087A-8359-6F1B-60C6-C02B1B0B1A4E}"/>
          </ac:spMkLst>
        </pc:spChg>
        <pc:spChg chg="add del">
          <ac:chgData name="chandu Marthi" userId="fa03796a4e1cba30" providerId="LiveId" clId="{FEF87E1D-8CF1-4198-BB26-13A09EE531B9}" dt="2024-05-24T07:26:00.049" v="517" actId="22"/>
          <ac:spMkLst>
            <pc:docMk/>
            <pc:sldMk cId="4248177260" sldId="265"/>
            <ac:spMk id="16" creationId="{C729C127-9C04-4437-BD62-F45A829A188C}"/>
          </ac:spMkLst>
        </pc:spChg>
      </pc:sldChg>
      <pc:sldChg chg="modSp add mod ord">
        <pc:chgData name="chandu Marthi" userId="fa03796a4e1cba30" providerId="LiveId" clId="{FEF87E1D-8CF1-4198-BB26-13A09EE531B9}" dt="2024-05-24T07:29:27.165" v="752"/>
        <pc:sldMkLst>
          <pc:docMk/>
          <pc:sldMk cId="2942149987" sldId="266"/>
        </pc:sldMkLst>
        <pc:spChg chg="mod">
          <ac:chgData name="chandu Marthi" userId="fa03796a4e1cba30" providerId="LiveId" clId="{FEF87E1D-8CF1-4198-BB26-13A09EE531B9}" dt="2024-05-24T07:26:26.089" v="537" actId="20577"/>
          <ac:spMkLst>
            <pc:docMk/>
            <pc:sldMk cId="2942149987" sldId="266"/>
            <ac:spMk id="4" creationId="{00000000-0000-0000-0000-000000000000}"/>
          </ac:spMkLst>
        </pc:spChg>
        <pc:spChg chg="mod">
          <ac:chgData name="chandu Marthi" userId="fa03796a4e1cba30" providerId="LiveId" clId="{FEF87E1D-8CF1-4198-BB26-13A09EE531B9}" dt="2024-05-24T07:27:30.991" v="602" actId="20577"/>
          <ac:spMkLst>
            <pc:docMk/>
            <pc:sldMk cId="2942149987" sldId="266"/>
            <ac:spMk id="13" creationId="{00000000-0000-0000-0000-000000000000}"/>
          </ac:spMkLst>
        </pc:spChg>
      </pc:sldChg>
      <pc:sldChg chg="modSp add mod">
        <pc:chgData name="chandu Marthi" userId="fa03796a4e1cba30" providerId="LiveId" clId="{FEF87E1D-8CF1-4198-BB26-13A09EE531B9}" dt="2024-05-24T07:29:17.835" v="750" actId="20577"/>
        <pc:sldMkLst>
          <pc:docMk/>
          <pc:sldMk cId="3369345295" sldId="267"/>
        </pc:sldMkLst>
        <pc:spChg chg="mod">
          <ac:chgData name="chandu Marthi" userId="fa03796a4e1cba30" providerId="LiveId" clId="{FEF87E1D-8CF1-4198-BB26-13A09EE531B9}" dt="2024-05-24T07:28:01.241" v="615" actId="20577"/>
          <ac:spMkLst>
            <pc:docMk/>
            <pc:sldMk cId="3369345295" sldId="267"/>
            <ac:spMk id="4" creationId="{00000000-0000-0000-0000-000000000000}"/>
          </ac:spMkLst>
        </pc:spChg>
        <pc:spChg chg="mod">
          <ac:chgData name="chandu Marthi" userId="fa03796a4e1cba30" providerId="LiveId" clId="{FEF87E1D-8CF1-4198-BB26-13A09EE531B9}" dt="2024-05-24T07:29:17.835" v="750" actId="20577"/>
          <ac:spMkLst>
            <pc:docMk/>
            <pc:sldMk cId="3369345295" sldId="267"/>
            <ac:spMk id="13" creationId="{00000000-0000-0000-0000-000000000000}"/>
          </ac:spMkLst>
        </pc:spChg>
      </pc:sldChg>
    </pc:docChg>
  </pc:docChgLst>
  <pc:docChgLst>
    <pc:chgData name="chandu Marthi" userId="fa03796a4e1cba30" providerId="LiveId" clId="{A4BB8E8E-4491-465B-A3BC-EB4B6765DB61}"/>
    <pc:docChg chg="delSld">
      <pc:chgData name="chandu Marthi" userId="fa03796a4e1cba30" providerId="LiveId" clId="{A4BB8E8E-4491-465B-A3BC-EB4B6765DB61}" dt="2024-08-17T03:24:01.990" v="0" actId="2696"/>
      <pc:docMkLst>
        <pc:docMk/>
      </pc:docMkLst>
      <pc:sldChg chg="del">
        <pc:chgData name="chandu Marthi" userId="fa03796a4e1cba30" providerId="LiveId" clId="{A4BB8E8E-4491-465B-A3BC-EB4B6765DB61}" dt="2024-08-17T03:24:01.990" v="0" actId="2696"/>
        <pc:sldMkLst>
          <pc:docMk/>
          <pc:sldMk cId="3369345295"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595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07511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81524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622346"/>
            <a:ext cx="7477601" cy="2874645"/>
          </a:xfrm>
          <a:prstGeom prst="rect">
            <a:avLst/>
          </a:prstGeom>
          <a:noFill/>
          <a:ln/>
        </p:spPr>
        <p:txBody>
          <a:bodyPr wrap="square" rtlCol="0" anchor="t"/>
          <a:lstStyle/>
          <a:p>
            <a:pPr marL="0" indent="0">
              <a:lnSpc>
                <a:spcPts val="7545"/>
              </a:lnSpc>
              <a:buNone/>
            </a:pPr>
            <a:r>
              <a:rPr lang="en-US" sz="6036" b="1" dirty="0">
                <a:solidFill>
                  <a:srgbClr val="1F1E1E"/>
                </a:solidFill>
                <a:latin typeface="Alexandria" pitchFamily="34" charset="0"/>
                <a:ea typeface="Alexandria" pitchFamily="34" charset="-122"/>
                <a:cs typeface="Alexandria" pitchFamily="34" charset="-120"/>
              </a:rPr>
              <a:t>Introduction to 4-Way Traffic Control System</a:t>
            </a:r>
            <a:endParaRPr lang="en-US" sz="6036" dirty="0"/>
          </a:p>
        </p:txBody>
      </p:sp>
      <p:sp>
        <p:nvSpPr>
          <p:cNvPr id="6" name="Text 3"/>
          <p:cNvSpPr/>
          <p:nvPr/>
        </p:nvSpPr>
        <p:spPr>
          <a:xfrm>
            <a:off x="833199" y="4830247"/>
            <a:ext cx="7477601" cy="1777008"/>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 The 4-way traffic control system is a critical infrastructure that ensures the safe and efficient flow of vehicles, pedestrians, and cyclists at busy intersections. This comprehensive system utilizes traffic signals, sensors, and coordinated algorithms to manage the complex dynamics of multi-directional traffic.</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45073"/>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Shape 2"/>
          <p:cNvSpPr/>
          <p:nvPr/>
        </p:nvSpPr>
        <p:spPr>
          <a:xfrm>
            <a:off x="0" y="0"/>
            <a:ext cx="14630400" cy="2777490"/>
          </a:xfrm>
          <a:prstGeom prst="rect">
            <a:avLst/>
          </a:prstGeom>
          <a:solidFill>
            <a:srgbClr val="E5E0DF"/>
          </a:solidFill>
          <a:ln/>
        </p:spPr>
      </p:sp>
      <p:pic>
        <p:nvPicPr>
          <p:cNvPr id="6" name="Image 1" descr="preencoded.png"/>
          <p:cNvPicPr>
            <a:picLocks noChangeAspect="1"/>
          </p:cNvPicPr>
          <p:nvPr/>
        </p:nvPicPr>
        <p:blipFill>
          <a:blip r:embed="rId3"/>
          <a:stretch>
            <a:fillRect/>
          </a:stretch>
        </p:blipFill>
        <p:spPr>
          <a:xfrm>
            <a:off x="0" y="0"/>
            <a:ext cx="14630400" cy="2777490"/>
          </a:xfrm>
          <a:prstGeom prst="rect">
            <a:avLst/>
          </a:prstGeom>
        </p:spPr>
      </p:pic>
      <p:sp>
        <p:nvSpPr>
          <p:cNvPr id="7" name="Text 3"/>
          <p:cNvSpPr/>
          <p:nvPr/>
        </p:nvSpPr>
        <p:spPr>
          <a:xfrm>
            <a:off x="2044198" y="1041558"/>
            <a:ext cx="10845879"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ABOUT THE PROJECT</a:t>
            </a:r>
          </a:p>
          <a:p>
            <a:pPr marL="0" indent="0">
              <a:lnSpc>
                <a:spcPts val="5468"/>
              </a:lnSpc>
              <a:buNone/>
            </a:pPr>
            <a:endParaRPr lang="en-US" sz="4374" dirty="0"/>
          </a:p>
        </p:txBody>
      </p:sp>
      <p:sp>
        <p:nvSpPr>
          <p:cNvPr id="10" name="Text 6"/>
          <p:cNvSpPr/>
          <p:nvPr/>
        </p:nvSpPr>
        <p:spPr>
          <a:xfrm>
            <a:off x="2482334" y="4835843"/>
            <a:ext cx="2833092" cy="694373"/>
          </a:xfrm>
          <a:prstGeom prst="rect">
            <a:avLst/>
          </a:prstGeom>
          <a:noFill/>
          <a:ln/>
        </p:spPr>
        <p:txBody>
          <a:bodyPr wrap="square" rtlCol="0" anchor="t"/>
          <a:lstStyle/>
          <a:p>
            <a:pPr marL="0" indent="0">
              <a:lnSpc>
                <a:spcPts val="2734"/>
              </a:lnSpc>
              <a:buNone/>
            </a:pPr>
            <a:endParaRPr lang="en-US" sz="2187" dirty="0"/>
          </a:p>
        </p:txBody>
      </p:sp>
      <p:sp>
        <p:nvSpPr>
          <p:cNvPr id="11" name="Text 7"/>
          <p:cNvSpPr/>
          <p:nvPr/>
        </p:nvSpPr>
        <p:spPr>
          <a:xfrm>
            <a:off x="2482334" y="5663446"/>
            <a:ext cx="2833092" cy="1421606"/>
          </a:xfrm>
          <a:prstGeom prst="rect">
            <a:avLst/>
          </a:prstGeom>
          <a:noFill/>
          <a:ln/>
        </p:spPr>
        <p:txBody>
          <a:bodyPr wrap="square" rtlCol="0" anchor="t"/>
          <a:lstStyle/>
          <a:p>
            <a:pPr marL="0" indent="0">
              <a:lnSpc>
                <a:spcPts val="2799"/>
              </a:lnSpc>
              <a:buNone/>
            </a:pPr>
            <a:endParaRPr lang="en-US" sz="1750" dirty="0"/>
          </a:p>
        </p:txBody>
      </p:sp>
      <p:sp>
        <p:nvSpPr>
          <p:cNvPr id="13" name="Text 9"/>
          <p:cNvSpPr/>
          <p:nvPr/>
        </p:nvSpPr>
        <p:spPr>
          <a:xfrm>
            <a:off x="5687973" y="4801195"/>
            <a:ext cx="199072" cy="416481"/>
          </a:xfrm>
          <a:prstGeom prst="rect">
            <a:avLst/>
          </a:prstGeom>
          <a:noFill/>
          <a:ln/>
        </p:spPr>
        <p:txBody>
          <a:bodyPr wrap="none" rtlCol="0" anchor="t"/>
          <a:lstStyle/>
          <a:p>
            <a:pPr marL="0" indent="0" algn="ctr">
              <a:lnSpc>
                <a:spcPts val="3281"/>
              </a:lnSpc>
              <a:buNone/>
            </a:pPr>
            <a:endParaRPr lang="en-US" sz="2624" dirty="0"/>
          </a:p>
        </p:txBody>
      </p:sp>
      <p:sp>
        <p:nvSpPr>
          <p:cNvPr id="14" name="Text 10"/>
          <p:cNvSpPr/>
          <p:nvPr/>
        </p:nvSpPr>
        <p:spPr>
          <a:xfrm>
            <a:off x="6259711" y="4835843"/>
            <a:ext cx="2832973" cy="347186"/>
          </a:xfrm>
          <a:prstGeom prst="rect">
            <a:avLst/>
          </a:prstGeom>
          <a:noFill/>
          <a:ln/>
        </p:spPr>
        <p:txBody>
          <a:bodyPr wrap="none" rtlCol="0" anchor="t"/>
          <a:lstStyle/>
          <a:p>
            <a:pPr marL="0" indent="0">
              <a:lnSpc>
                <a:spcPts val="2734"/>
              </a:lnSpc>
              <a:buNone/>
            </a:pPr>
            <a:endParaRPr lang="en-US" sz="2187" dirty="0"/>
          </a:p>
        </p:txBody>
      </p:sp>
      <p:sp>
        <p:nvSpPr>
          <p:cNvPr id="15" name="Text 11"/>
          <p:cNvSpPr/>
          <p:nvPr/>
        </p:nvSpPr>
        <p:spPr>
          <a:xfrm>
            <a:off x="6259711" y="5316260"/>
            <a:ext cx="2833092" cy="1777008"/>
          </a:xfrm>
          <a:prstGeom prst="rect">
            <a:avLst/>
          </a:prstGeom>
          <a:noFill/>
          <a:ln/>
        </p:spPr>
        <p:txBody>
          <a:bodyPr wrap="square" rtlCol="0" anchor="t"/>
          <a:lstStyle/>
          <a:p>
            <a:pPr marL="0" indent="0">
              <a:lnSpc>
                <a:spcPts val="2799"/>
              </a:lnSpc>
              <a:buNone/>
            </a:pPr>
            <a:endParaRPr lang="en-US" sz="1750" dirty="0"/>
          </a:p>
        </p:txBody>
      </p:sp>
      <p:sp>
        <p:nvSpPr>
          <p:cNvPr id="17" name="Text 13"/>
          <p:cNvSpPr/>
          <p:nvPr/>
        </p:nvSpPr>
        <p:spPr>
          <a:xfrm>
            <a:off x="9465231" y="4801195"/>
            <a:ext cx="199311" cy="416481"/>
          </a:xfrm>
          <a:prstGeom prst="rect">
            <a:avLst/>
          </a:prstGeom>
          <a:noFill/>
          <a:ln/>
        </p:spPr>
        <p:txBody>
          <a:bodyPr wrap="none" rtlCol="0" anchor="t"/>
          <a:lstStyle/>
          <a:p>
            <a:pPr marL="0" indent="0" algn="ctr">
              <a:lnSpc>
                <a:spcPts val="3281"/>
              </a:lnSpc>
              <a:buNone/>
            </a:pPr>
            <a:endParaRPr lang="en-US" sz="2624" dirty="0"/>
          </a:p>
        </p:txBody>
      </p:sp>
      <p:sp>
        <p:nvSpPr>
          <p:cNvPr id="18" name="Text 14"/>
          <p:cNvSpPr/>
          <p:nvPr/>
        </p:nvSpPr>
        <p:spPr>
          <a:xfrm>
            <a:off x="10037088" y="4835843"/>
            <a:ext cx="2777490" cy="347186"/>
          </a:xfrm>
          <a:prstGeom prst="rect">
            <a:avLst/>
          </a:prstGeom>
          <a:noFill/>
          <a:ln/>
        </p:spPr>
        <p:txBody>
          <a:bodyPr wrap="none" rtlCol="0" anchor="t"/>
          <a:lstStyle/>
          <a:p>
            <a:pPr marL="0" indent="0">
              <a:lnSpc>
                <a:spcPts val="2734"/>
              </a:lnSpc>
              <a:buNone/>
            </a:pPr>
            <a:endParaRPr lang="en-US" sz="2187" dirty="0"/>
          </a:p>
        </p:txBody>
      </p:sp>
      <p:sp>
        <p:nvSpPr>
          <p:cNvPr id="19" name="Text 15"/>
          <p:cNvSpPr/>
          <p:nvPr/>
        </p:nvSpPr>
        <p:spPr>
          <a:xfrm>
            <a:off x="600075" y="3950172"/>
            <a:ext cx="13773149" cy="2132409"/>
          </a:xfrm>
          <a:prstGeom prst="rect">
            <a:avLst/>
          </a:prstGeom>
          <a:noFill/>
          <a:ln/>
        </p:spPr>
        <p:txBody>
          <a:bodyPr wrap="square" rtlCol="0" anchor="t"/>
          <a:lstStyle/>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Traffic Light Control System project aims to develop an efficient and reliable method for managing urban traffic flow using fundamental digital circuitry components. This system leverages the capabilities of the IC 4017 decade counter and the versatile 555 timer IC to control the illumination of Red, Yellow, and Green LEDs, simulating a real-world traffic signal operation. The 555 timer functions as a clock generator, delivering periodic pulses to the 4017 counter IC, which sequentially activates the LEDs corresponding to the standard traffic light sequence. The duration for which each LED remains lit is dictated by the pulse width of the 555 timer, adjustable via an integrated potentiometer. This configuration allows for fine-tuning of the signal timing, ensuring optimal traffic flow management. By utilizing readily available electronic components, this project demonstrates a practical and scalable approach to traffic control, emphasizing simplicity, cost-effectiveness, and adaptability in various traffic scenarios.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869519"/>
            <a:ext cx="11109960" cy="1388745"/>
          </a:xfrm>
          <a:prstGeom prst="rect">
            <a:avLst/>
          </a:prstGeom>
          <a:noFill/>
          <a:ln/>
        </p:spPr>
        <p:txBody>
          <a:bodyPr wrap="squar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Key Components of 4-Way Traffic Control</a:t>
            </a:r>
            <a:endParaRPr lang="en-US" sz="4374" dirty="0"/>
          </a:p>
        </p:txBody>
      </p:sp>
      <p:sp>
        <p:nvSpPr>
          <p:cNvPr id="5" name="Text 3"/>
          <p:cNvSpPr/>
          <p:nvPr/>
        </p:nvSpPr>
        <p:spPr>
          <a:xfrm>
            <a:off x="1760220" y="3813691"/>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rPr>
              <a:t>IC’s</a:t>
            </a:r>
          </a:p>
          <a:p>
            <a:pPr marL="0" indent="0">
              <a:lnSpc>
                <a:spcPts val="2734"/>
              </a:lnSpc>
              <a:buNone/>
            </a:pPr>
            <a:endParaRPr lang="en-US" sz="2187" dirty="0"/>
          </a:p>
        </p:txBody>
      </p:sp>
      <p:sp>
        <p:nvSpPr>
          <p:cNvPr id="6" name="Text 4"/>
          <p:cNvSpPr/>
          <p:nvPr/>
        </p:nvSpPr>
        <p:spPr>
          <a:xfrm>
            <a:off x="1760220" y="4383048"/>
            <a:ext cx="3341608" cy="1777008"/>
          </a:xfrm>
          <a:prstGeom prst="rect">
            <a:avLst/>
          </a:prstGeom>
          <a:noFill/>
          <a:ln/>
        </p:spPr>
        <p:txBody>
          <a:bodyPr wrap="square" rtlCol="0" anchor="t"/>
          <a:lstStyle/>
          <a:p>
            <a:pPr marL="0" indent="0">
              <a:lnSpc>
                <a:spcPts val="2799"/>
              </a:lnSpc>
              <a:buNone/>
            </a:pPr>
            <a:r>
              <a:rPr lang="en-US" sz="1600" dirty="0"/>
              <a:t>Integrated circuit, is a tiny chip that crams a bunch of transistors and other electronic components together. This lets them perform complex electronic functions. </a:t>
            </a:r>
            <a:endParaRPr lang="en-US" sz="1750" dirty="0"/>
          </a:p>
        </p:txBody>
      </p:sp>
      <p:sp>
        <p:nvSpPr>
          <p:cNvPr id="7" name="Text 5"/>
          <p:cNvSpPr/>
          <p:nvPr/>
        </p:nvSpPr>
        <p:spPr>
          <a:xfrm>
            <a:off x="5651421" y="3813691"/>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rPr>
              <a:t>Flip-Flops	</a:t>
            </a:r>
            <a:endParaRPr lang="en-US" sz="2187" dirty="0"/>
          </a:p>
        </p:txBody>
      </p:sp>
      <p:sp>
        <p:nvSpPr>
          <p:cNvPr id="8" name="Text 6"/>
          <p:cNvSpPr/>
          <p:nvPr/>
        </p:nvSpPr>
        <p:spPr>
          <a:xfrm>
            <a:off x="5651421" y="4383048"/>
            <a:ext cx="3341608" cy="1421606"/>
          </a:xfrm>
          <a:prstGeom prst="rect">
            <a:avLst/>
          </a:prstGeom>
          <a:noFill/>
          <a:ln/>
        </p:spPr>
        <p:txBody>
          <a:bodyPr wrap="square" rtlCol="0" anchor="t"/>
          <a:lstStyle/>
          <a:p>
            <a:pPr marL="0" indent="0">
              <a:lnSpc>
                <a:spcPts val="2799"/>
              </a:lnSpc>
              <a:buNone/>
            </a:pPr>
            <a:r>
              <a:rPr lang="en-US" sz="1600" dirty="0"/>
              <a:t>Flip flops can refer to sandals with a thong separating the big toe or to a digital circuit that stores data. This second meaning is used in electronics like computers</a:t>
            </a:r>
            <a:endParaRPr lang="en-US" sz="1750" dirty="0"/>
          </a:p>
        </p:txBody>
      </p:sp>
      <p:sp>
        <p:nvSpPr>
          <p:cNvPr id="9" name="Text 7"/>
          <p:cNvSpPr/>
          <p:nvPr/>
        </p:nvSpPr>
        <p:spPr>
          <a:xfrm>
            <a:off x="9542621" y="3813691"/>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rPr>
              <a:t>LED’s</a:t>
            </a:r>
            <a:endParaRPr lang="en-US" sz="2187" dirty="0"/>
          </a:p>
        </p:txBody>
      </p:sp>
      <p:sp>
        <p:nvSpPr>
          <p:cNvPr id="10" name="Text 8"/>
          <p:cNvSpPr/>
          <p:nvPr/>
        </p:nvSpPr>
        <p:spPr>
          <a:xfrm>
            <a:off x="9542621" y="4383048"/>
            <a:ext cx="3341608" cy="1421606"/>
          </a:xfrm>
          <a:prstGeom prst="rect">
            <a:avLst/>
          </a:prstGeom>
          <a:noFill/>
          <a:ln/>
        </p:spPr>
        <p:txBody>
          <a:bodyPr wrap="square" rtlCol="0" anchor="t"/>
          <a:lstStyle/>
          <a:p>
            <a:pPr marL="0" indent="0">
              <a:lnSpc>
                <a:spcPts val="2799"/>
              </a:lnSpc>
              <a:buNone/>
            </a:pPr>
            <a:r>
              <a:rPr lang="en-US" sz="1600" dirty="0"/>
              <a:t>LEDs are tiny, energy-efficient lights that come in many colors. They're used in everything from traffic signals to phone screens.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298376" y="677822"/>
            <a:ext cx="9107924"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COMPONENTS USED:</a:t>
            </a:r>
            <a:endParaRPr lang="en-US" sz="4374" dirty="0"/>
          </a:p>
        </p:txBody>
      </p:sp>
      <p:sp>
        <p:nvSpPr>
          <p:cNvPr id="6" name="Text 3"/>
          <p:cNvSpPr/>
          <p:nvPr/>
        </p:nvSpPr>
        <p:spPr>
          <a:xfrm>
            <a:off x="1424583" y="3348395"/>
            <a:ext cx="2777490"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AND GATE:</a:t>
            </a:r>
            <a:endParaRPr lang="en-US" sz="2187" dirty="0"/>
          </a:p>
        </p:txBody>
      </p:sp>
      <p:sp>
        <p:nvSpPr>
          <p:cNvPr id="7" name="Text 4"/>
          <p:cNvSpPr/>
          <p:nvPr/>
        </p:nvSpPr>
        <p:spPr>
          <a:xfrm>
            <a:off x="1424583" y="3940075"/>
            <a:ext cx="3481149" cy="1066205"/>
          </a:xfrm>
          <a:prstGeom prst="rect">
            <a:avLst/>
          </a:prstGeom>
          <a:noFill/>
          <a:ln/>
        </p:spPr>
        <p:txBody>
          <a:bodyPr wrap="square" rtlCol="0" anchor="t"/>
          <a:lstStyle/>
          <a:p>
            <a:pPr marL="0" indent="0" algn="l">
              <a:lnSpc>
                <a:spcPts val="2799"/>
              </a:lnSpc>
              <a:buNone/>
            </a:pPr>
            <a:r>
              <a:rPr lang="en-US" sz="1600" dirty="0"/>
              <a:t>An AND gate outputs a 1 (high) only if ALL its inputs are 1s (high). Think of it as needing multiple keys to unlock a door.</a:t>
            </a:r>
            <a:endParaRPr lang="en-US" sz="1750" dirty="0"/>
          </a:p>
        </p:txBody>
      </p:sp>
      <p:sp>
        <p:nvSpPr>
          <p:cNvPr id="9" name="Text 5"/>
          <p:cNvSpPr/>
          <p:nvPr/>
        </p:nvSpPr>
        <p:spPr>
          <a:xfrm>
            <a:off x="5249327" y="3359009"/>
            <a:ext cx="2920960"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OR GATE:</a:t>
            </a:r>
            <a:endParaRPr lang="en-US" sz="2187" dirty="0"/>
          </a:p>
        </p:txBody>
      </p:sp>
      <p:sp>
        <p:nvSpPr>
          <p:cNvPr id="10" name="Text 6"/>
          <p:cNvSpPr/>
          <p:nvPr/>
        </p:nvSpPr>
        <p:spPr>
          <a:xfrm>
            <a:off x="5238989" y="3940075"/>
            <a:ext cx="3481149" cy="1066205"/>
          </a:xfrm>
          <a:prstGeom prst="rect">
            <a:avLst/>
          </a:prstGeom>
          <a:noFill/>
          <a:ln/>
        </p:spPr>
        <p:txBody>
          <a:bodyPr wrap="square" rtlCol="0" anchor="t"/>
          <a:lstStyle/>
          <a:p>
            <a:pPr marL="0" indent="0" algn="l">
              <a:lnSpc>
                <a:spcPts val="2799"/>
              </a:lnSpc>
              <a:buNone/>
            </a:pPr>
            <a:r>
              <a:rPr lang="en-US" sz="1600" dirty="0"/>
              <a:t>An OR gate outputs a 1 (high) if ANY of its inputs are 1s (high). Imagine it as needing just one key to unlock a door.</a:t>
            </a:r>
            <a:endParaRPr lang="en-US" sz="1750" dirty="0"/>
          </a:p>
        </p:txBody>
      </p:sp>
      <p:sp>
        <p:nvSpPr>
          <p:cNvPr id="12" name="Text 7"/>
          <p:cNvSpPr/>
          <p:nvPr/>
        </p:nvSpPr>
        <p:spPr>
          <a:xfrm>
            <a:off x="9309202" y="3348395"/>
            <a:ext cx="2831902"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NOT GATE:</a:t>
            </a:r>
            <a:endParaRPr lang="en-US" sz="2187" dirty="0"/>
          </a:p>
        </p:txBody>
      </p:sp>
      <p:sp>
        <p:nvSpPr>
          <p:cNvPr id="13" name="Text 8"/>
          <p:cNvSpPr/>
          <p:nvPr/>
        </p:nvSpPr>
        <p:spPr>
          <a:xfrm>
            <a:off x="9309202" y="3940075"/>
            <a:ext cx="3481149" cy="1066205"/>
          </a:xfrm>
          <a:prstGeom prst="rect">
            <a:avLst/>
          </a:prstGeom>
          <a:noFill/>
          <a:ln/>
        </p:spPr>
        <p:txBody>
          <a:bodyPr wrap="square" rtlCol="0" anchor="t"/>
          <a:lstStyle/>
          <a:p>
            <a:pPr marL="0" indent="0" algn="l">
              <a:lnSpc>
                <a:spcPts val="2799"/>
              </a:lnSpc>
              <a:buNone/>
            </a:pPr>
            <a:r>
              <a:rPr lang="en-US" sz="1600" dirty="0"/>
              <a:t>A NOT gate flips the input. If you give it a 1, it outputs a 0, and vice versa. Think of it as a switch for logic.</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160502"/>
            <a:ext cx="10585371"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COMPONENTS USED:</a:t>
            </a:r>
            <a:endParaRPr lang="en-US" sz="4374" dirty="0"/>
          </a:p>
        </p:txBody>
      </p:sp>
      <p:sp>
        <p:nvSpPr>
          <p:cNvPr id="5" name="Shape 3"/>
          <p:cNvSpPr/>
          <p:nvPr/>
        </p:nvSpPr>
        <p:spPr>
          <a:xfrm>
            <a:off x="1760220" y="2299216"/>
            <a:ext cx="11109960" cy="4769763"/>
          </a:xfrm>
          <a:prstGeom prst="roundRect">
            <a:avLst>
              <a:gd name="adj" fmla="val 2096"/>
            </a:avLst>
          </a:prstGeom>
          <a:noFill/>
          <a:ln w="7620">
            <a:solidFill>
              <a:srgbClr val="000000">
                <a:alpha val="8000"/>
              </a:srgbClr>
            </a:solidFill>
            <a:prstDash val="solid"/>
          </a:ln>
        </p:spPr>
      </p:sp>
      <p:sp>
        <p:nvSpPr>
          <p:cNvPr id="6" name="Shape 4"/>
          <p:cNvSpPr/>
          <p:nvPr/>
        </p:nvSpPr>
        <p:spPr>
          <a:xfrm>
            <a:off x="1767840" y="2306836"/>
            <a:ext cx="11094720" cy="1703308"/>
          </a:xfrm>
          <a:prstGeom prst="rect">
            <a:avLst/>
          </a:prstGeom>
          <a:solidFill>
            <a:srgbClr val="FFFFFF">
              <a:alpha val="4000"/>
            </a:srgbClr>
          </a:solidFill>
          <a:ln/>
        </p:spPr>
      </p:sp>
      <p:sp>
        <p:nvSpPr>
          <p:cNvPr id="7" name="Text 5"/>
          <p:cNvSpPr/>
          <p:nvPr/>
        </p:nvSpPr>
        <p:spPr>
          <a:xfrm>
            <a:off x="1990011" y="2447687"/>
            <a:ext cx="5099209" cy="355402"/>
          </a:xfrm>
          <a:prstGeom prst="rect">
            <a:avLst/>
          </a:prstGeom>
          <a:noFill/>
          <a:ln/>
        </p:spPr>
        <p:txBody>
          <a:bodyPr wrap="none" rtlCol="0" anchor="t"/>
          <a:lstStyle/>
          <a:p>
            <a:pPr marL="0" indent="0">
              <a:lnSpc>
                <a:spcPts val="2799"/>
              </a:lnSpc>
              <a:buNone/>
            </a:pPr>
            <a:r>
              <a:rPr lang="en-US" sz="1750" dirty="0">
                <a:solidFill>
                  <a:srgbClr val="3B3535"/>
                </a:solidFill>
                <a:latin typeface="Sora" pitchFamily="34" charset="0"/>
                <a:ea typeface="Sora" pitchFamily="34" charset="-122"/>
              </a:rPr>
              <a:t>CLOCK</a:t>
            </a:r>
            <a:endParaRPr lang="en-US" sz="1750" dirty="0"/>
          </a:p>
        </p:txBody>
      </p:sp>
      <p:sp>
        <p:nvSpPr>
          <p:cNvPr id="8" name="Text 6"/>
          <p:cNvSpPr/>
          <p:nvPr/>
        </p:nvSpPr>
        <p:spPr>
          <a:xfrm>
            <a:off x="7541181" y="2447687"/>
            <a:ext cx="5099209" cy="1421606"/>
          </a:xfrm>
          <a:prstGeom prst="rect">
            <a:avLst/>
          </a:prstGeom>
          <a:noFill/>
          <a:ln/>
        </p:spPr>
        <p:txBody>
          <a:bodyPr wrap="square" rtlCol="0" anchor="t"/>
          <a:lstStyle/>
          <a:p>
            <a:pPr marL="0" indent="0">
              <a:lnSpc>
                <a:spcPts val="2799"/>
              </a:lnSpc>
              <a:buNone/>
            </a:pPr>
            <a:r>
              <a:rPr lang="en-US" sz="1600" dirty="0"/>
              <a:t>A clock tracks time with moving hands or a digital display, helping us manage our schedules and stay on track.</a:t>
            </a:r>
            <a:endParaRPr lang="en-US" sz="1750" dirty="0"/>
          </a:p>
        </p:txBody>
      </p:sp>
      <p:sp>
        <p:nvSpPr>
          <p:cNvPr id="9" name="Shape 7"/>
          <p:cNvSpPr/>
          <p:nvPr/>
        </p:nvSpPr>
        <p:spPr>
          <a:xfrm>
            <a:off x="1767840" y="4010144"/>
            <a:ext cx="11094720" cy="1347907"/>
          </a:xfrm>
          <a:prstGeom prst="rect">
            <a:avLst/>
          </a:prstGeom>
          <a:solidFill>
            <a:srgbClr val="000000">
              <a:alpha val="4000"/>
            </a:srgbClr>
          </a:solidFill>
          <a:ln/>
        </p:spPr>
      </p:sp>
      <p:sp>
        <p:nvSpPr>
          <p:cNvPr id="10" name="Text 8"/>
          <p:cNvSpPr/>
          <p:nvPr/>
        </p:nvSpPr>
        <p:spPr>
          <a:xfrm>
            <a:off x="1990011" y="4150995"/>
            <a:ext cx="5099209" cy="355402"/>
          </a:xfrm>
          <a:prstGeom prst="rect">
            <a:avLst/>
          </a:prstGeom>
          <a:noFill/>
          <a:ln/>
        </p:spPr>
        <p:txBody>
          <a:bodyPr wrap="non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 FLIP-FLOP</a:t>
            </a:r>
            <a:endParaRPr lang="en-US" sz="1750" dirty="0"/>
          </a:p>
        </p:txBody>
      </p:sp>
      <p:sp>
        <p:nvSpPr>
          <p:cNvPr id="11" name="Text 9"/>
          <p:cNvSpPr/>
          <p:nvPr/>
        </p:nvSpPr>
        <p:spPr>
          <a:xfrm>
            <a:off x="7541181" y="4150995"/>
            <a:ext cx="5099209" cy="1066205"/>
          </a:xfrm>
          <a:prstGeom prst="rect">
            <a:avLst/>
          </a:prstGeom>
          <a:noFill/>
          <a:ln/>
        </p:spPr>
        <p:txBody>
          <a:bodyPr wrap="square" rtlCol="0" anchor="t"/>
          <a:lstStyle/>
          <a:p>
            <a:pPr marL="0" indent="0">
              <a:lnSpc>
                <a:spcPts val="2799"/>
              </a:lnSpc>
              <a:buNone/>
            </a:pPr>
            <a:r>
              <a:rPr lang="en-US" sz="1600" dirty="0"/>
              <a:t>A T flip-flop is a digital circuit that acts like a toggle switch. Each clock pulse flips its output from 0 to 1 or 1 to 0. They're useful in counting circuits.</a:t>
            </a:r>
            <a:endParaRPr lang="en-US" sz="1750" dirty="0"/>
          </a:p>
        </p:txBody>
      </p:sp>
      <p:sp>
        <p:nvSpPr>
          <p:cNvPr id="12" name="Shape 10"/>
          <p:cNvSpPr/>
          <p:nvPr/>
        </p:nvSpPr>
        <p:spPr>
          <a:xfrm>
            <a:off x="1767840" y="5358051"/>
            <a:ext cx="11094720" cy="1703308"/>
          </a:xfrm>
          <a:prstGeom prst="rect">
            <a:avLst/>
          </a:prstGeom>
          <a:solidFill>
            <a:srgbClr val="FFFFFF">
              <a:alpha val="4000"/>
            </a:srgbClr>
          </a:solidFill>
          <a:ln/>
        </p:spPr>
      </p:sp>
      <p:sp>
        <p:nvSpPr>
          <p:cNvPr id="13" name="Text 11"/>
          <p:cNvSpPr/>
          <p:nvPr/>
        </p:nvSpPr>
        <p:spPr>
          <a:xfrm>
            <a:off x="1990011" y="5498902"/>
            <a:ext cx="5099209" cy="355402"/>
          </a:xfrm>
          <a:prstGeom prst="rect">
            <a:avLst/>
          </a:prstGeom>
          <a:noFill/>
          <a:ln/>
        </p:spPr>
        <p:txBody>
          <a:bodyPr wrap="none" rtlCol="0" anchor="t"/>
          <a:lstStyle/>
          <a:p>
            <a:pPr marL="0" indent="0">
              <a:lnSpc>
                <a:spcPts val="2799"/>
              </a:lnSpc>
              <a:buNone/>
            </a:pPr>
            <a:r>
              <a:rPr lang="en-US" sz="1750" dirty="0"/>
              <a:t>LED</a:t>
            </a:r>
          </a:p>
        </p:txBody>
      </p:sp>
      <p:sp>
        <p:nvSpPr>
          <p:cNvPr id="14" name="Text 12"/>
          <p:cNvSpPr/>
          <p:nvPr/>
        </p:nvSpPr>
        <p:spPr>
          <a:xfrm>
            <a:off x="7541181" y="5498902"/>
            <a:ext cx="5099209" cy="1421606"/>
          </a:xfrm>
          <a:prstGeom prst="rect">
            <a:avLst/>
          </a:prstGeom>
          <a:noFill/>
          <a:ln/>
        </p:spPr>
        <p:txBody>
          <a:bodyPr wrap="square" rtlCol="0" anchor="t"/>
          <a:lstStyle/>
          <a:p>
            <a:pPr marL="0" indent="0">
              <a:lnSpc>
                <a:spcPts val="2799"/>
              </a:lnSpc>
              <a:buNone/>
            </a:pPr>
            <a:r>
              <a:rPr lang="en-US" sz="1600" dirty="0"/>
              <a:t>An LED, or light-emitting diode, is a tiny light source that uses electricity to shine. They're very efficient and come in a rainbow of colors. You see them everywhere, from traffic lights to phone screens.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551914" y="1727799"/>
            <a:ext cx="9107924"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OBJECTIVE:</a:t>
            </a:r>
            <a:endParaRPr lang="en-US" sz="4374" dirty="0"/>
          </a:p>
        </p:txBody>
      </p:sp>
      <p:sp>
        <p:nvSpPr>
          <p:cNvPr id="6" name="Text 3"/>
          <p:cNvSpPr/>
          <p:nvPr/>
        </p:nvSpPr>
        <p:spPr>
          <a:xfrm>
            <a:off x="1424583" y="3348395"/>
            <a:ext cx="2777490" cy="347186"/>
          </a:xfrm>
          <a:prstGeom prst="rect">
            <a:avLst/>
          </a:prstGeom>
          <a:noFill/>
          <a:ln/>
        </p:spPr>
        <p:txBody>
          <a:bodyPr wrap="none" rtlCol="0" anchor="t"/>
          <a:lstStyle/>
          <a:p>
            <a:pPr marL="0" indent="0" algn="l">
              <a:lnSpc>
                <a:spcPts val="2734"/>
              </a:lnSpc>
              <a:buNone/>
            </a:pPr>
            <a:endParaRPr lang="en-US" sz="2187" dirty="0"/>
          </a:p>
        </p:txBody>
      </p:sp>
      <p:sp>
        <p:nvSpPr>
          <p:cNvPr id="7" name="Text 4"/>
          <p:cNvSpPr/>
          <p:nvPr/>
        </p:nvSpPr>
        <p:spPr>
          <a:xfrm>
            <a:off x="1424583" y="3940075"/>
            <a:ext cx="3481149" cy="1066205"/>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249327" y="3359009"/>
            <a:ext cx="2920960"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238989" y="3940075"/>
            <a:ext cx="3481149" cy="1066205"/>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309202" y="3348395"/>
            <a:ext cx="2831902"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1617229" y="3472311"/>
            <a:ext cx="10700294" cy="1066205"/>
          </a:xfrm>
          <a:prstGeom prst="rect">
            <a:avLst/>
          </a:prstGeom>
          <a:noFill/>
          <a:ln/>
        </p:spPr>
        <p:txBody>
          <a:bodyPr wrap="square" rtlCol="0" anchor="t"/>
          <a:lstStyle/>
          <a:p>
            <a:r>
              <a:rPr lang="en-IN" sz="2400" dirty="0"/>
              <a:t>TO DESIGN A TRAFFIC SIGNAL CONTROLLING CIRCUIT USING DIGITAL LOGIC FOR   VEHICLES CROSSING.</a:t>
            </a:r>
          </a:p>
          <a:p>
            <a:r>
              <a:rPr lang="en-IN" sz="2400" dirty="0"/>
              <a:t>TO IMPLEMENT DIGITAL LOGIC FOR RED YELLOW GREEN LIGHTS (VEHICLES).</a:t>
            </a:r>
          </a:p>
          <a:p>
            <a:endParaRPr lang="en-IN" sz="2400" dirty="0"/>
          </a:p>
        </p:txBody>
      </p:sp>
    </p:spTree>
    <p:extLst>
      <p:ext uri="{BB962C8B-B14F-4D97-AF65-F5344CB8AC3E}">
        <p14:creationId xmlns:p14="http://schemas.microsoft.com/office/powerpoint/2010/main" val="424817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6F83B4-54F1-63B0-80C8-6FD36F57C8DD}"/>
              </a:ext>
            </a:extLst>
          </p:cNvPr>
          <p:cNvPicPr>
            <a:picLocks noChangeAspect="1"/>
          </p:cNvPicPr>
          <p:nvPr/>
        </p:nvPicPr>
        <p:blipFill>
          <a:blip r:embed="rId2"/>
          <a:stretch>
            <a:fillRect/>
          </a:stretch>
        </p:blipFill>
        <p:spPr>
          <a:xfrm>
            <a:off x="900065" y="0"/>
            <a:ext cx="12830270" cy="8229600"/>
          </a:xfrm>
          <a:prstGeom prst="rect">
            <a:avLst/>
          </a:prstGeom>
        </p:spPr>
      </p:pic>
    </p:spTree>
    <p:extLst>
      <p:ext uri="{BB962C8B-B14F-4D97-AF65-F5344CB8AC3E}">
        <p14:creationId xmlns:p14="http://schemas.microsoft.com/office/powerpoint/2010/main" val="170352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551914" y="1727799"/>
            <a:ext cx="9107924"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RESULT:</a:t>
            </a:r>
            <a:endParaRPr lang="en-US" sz="4374" dirty="0"/>
          </a:p>
        </p:txBody>
      </p:sp>
      <p:sp>
        <p:nvSpPr>
          <p:cNvPr id="6" name="Text 3"/>
          <p:cNvSpPr/>
          <p:nvPr/>
        </p:nvSpPr>
        <p:spPr>
          <a:xfrm>
            <a:off x="1424583" y="3348395"/>
            <a:ext cx="2777490" cy="347186"/>
          </a:xfrm>
          <a:prstGeom prst="rect">
            <a:avLst/>
          </a:prstGeom>
          <a:noFill/>
          <a:ln/>
        </p:spPr>
        <p:txBody>
          <a:bodyPr wrap="none" rtlCol="0" anchor="t"/>
          <a:lstStyle/>
          <a:p>
            <a:pPr marL="0" indent="0" algn="l">
              <a:lnSpc>
                <a:spcPts val="2734"/>
              </a:lnSpc>
              <a:buNone/>
            </a:pPr>
            <a:endParaRPr lang="en-US" sz="2187" dirty="0"/>
          </a:p>
        </p:txBody>
      </p:sp>
      <p:sp>
        <p:nvSpPr>
          <p:cNvPr id="7" name="Text 4"/>
          <p:cNvSpPr/>
          <p:nvPr/>
        </p:nvSpPr>
        <p:spPr>
          <a:xfrm>
            <a:off x="1424583" y="3940075"/>
            <a:ext cx="3481149" cy="1066205"/>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249327" y="3359009"/>
            <a:ext cx="2920960"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238989" y="3940075"/>
            <a:ext cx="3481149" cy="1066205"/>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309202" y="3348395"/>
            <a:ext cx="2831902"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1617229" y="3472311"/>
            <a:ext cx="10700294" cy="1066205"/>
          </a:xfrm>
          <a:prstGeom prst="rect">
            <a:avLst/>
          </a:prstGeom>
          <a:noFill/>
          <a:ln/>
        </p:spPr>
        <p:txBody>
          <a:bodyPr wrap="square" rtlCol="0" anchor="t"/>
          <a:lstStyle/>
          <a:p>
            <a:r>
              <a:rPr lang="en-IN" sz="2400" dirty="0"/>
              <a:t>A 4 WAY TRAFFIC SIGNAL CONTROLLING CIRCUIT USING DIGITAL LOGIC FOR   VEHICLES CROSSING IS OBSERVED.</a:t>
            </a:r>
          </a:p>
          <a:p>
            <a:r>
              <a:rPr lang="en-IN" sz="2400" dirty="0"/>
              <a:t>DIGITAL LOGIC FOR RED YELLOW GREEN LIGHTS (VEHICLES) IS OBSERVED.</a:t>
            </a:r>
          </a:p>
          <a:p>
            <a:endParaRPr lang="en-IN" sz="2400" dirty="0"/>
          </a:p>
        </p:txBody>
      </p:sp>
    </p:spTree>
    <p:extLst>
      <p:ext uri="{BB962C8B-B14F-4D97-AF65-F5344CB8AC3E}">
        <p14:creationId xmlns:p14="http://schemas.microsoft.com/office/powerpoint/2010/main" val="2942149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591</Words>
  <Application>Microsoft Office PowerPoint</Application>
  <PresentationFormat>Custom</PresentationFormat>
  <Paragraphs>38</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Alexandria</vt:lpstr>
      <vt:lpstr>Arial</vt:lpstr>
      <vt:lpstr>Calibri</vt:lpstr>
      <vt:lpstr>Sora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chandu Marthi</cp:lastModifiedBy>
  <cp:revision>2</cp:revision>
  <dcterms:created xsi:type="dcterms:W3CDTF">2024-05-23T13:46:03Z</dcterms:created>
  <dcterms:modified xsi:type="dcterms:W3CDTF">2024-08-17T03:24:04Z</dcterms:modified>
</cp:coreProperties>
</file>