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2" r:id="rId1"/>
  </p:sldMasterIdLst>
  <p:notesMasterIdLst>
    <p:notesMasterId r:id="rId17"/>
  </p:notesMasterIdLst>
  <p:sldIdLst>
    <p:sldId id="256" r:id="rId2"/>
    <p:sldId id="257" r:id="rId3"/>
    <p:sldId id="258" r:id="rId4"/>
    <p:sldId id="259" r:id="rId5"/>
    <p:sldId id="271" r:id="rId6"/>
    <p:sldId id="260"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0" d="100"/>
          <a:sy n="120" d="100"/>
        </p:scale>
        <p:origin x="37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ec13231a9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ec13231a9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b856e698b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eb856e698b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466100" y="808800"/>
            <a:ext cx="6963000" cy="1926300"/>
          </a:xfrm>
          <a:prstGeom prst="rect">
            <a:avLst/>
          </a:prstGeom>
        </p:spPr>
        <p:txBody>
          <a:bodyPr spcFirstLastPara="1" wrap="square" lIns="91425" tIns="91425" rIns="91425" bIns="91425" anchor="ctr" anchorCtr="0">
            <a:noAutofit/>
          </a:bodyPr>
          <a:lstStyle>
            <a:lvl1pPr lvl="0" algn="r">
              <a:lnSpc>
                <a:spcPct val="100000"/>
              </a:lnSpc>
              <a:spcBef>
                <a:spcPts val="0"/>
              </a:spcBef>
              <a:spcAft>
                <a:spcPts val="0"/>
              </a:spcAft>
              <a:buClr>
                <a:schemeClr val="accent1"/>
              </a:buClr>
              <a:buSzPts val="5200"/>
              <a:buNone/>
              <a:defRPr sz="4200" b="0">
                <a:solidFill>
                  <a:schemeClr val="accent1"/>
                </a:solidFill>
                <a:latin typeface="Montserrat ExtraBold"/>
                <a:ea typeface="Montserrat ExtraBold"/>
                <a:cs typeface="Montserrat ExtraBold"/>
                <a:sym typeface="Montserrat ExtraBold"/>
              </a:defRPr>
            </a:lvl1pPr>
            <a:lvl2pPr lvl="1" algn="ctr">
              <a:lnSpc>
                <a:spcPct val="100000"/>
              </a:lnSpc>
              <a:spcBef>
                <a:spcPts val="0"/>
              </a:spcBef>
              <a:spcAft>
                <a:spcPts val="0"/>
              </a:spcAft>
              <a:buClr>
                <a:schemeClr val="accent1"/>
              </a:buClr>
              <a:buSzPts val="5200"/>
              <a:buNone/>
              <a:defRPr sz="5200">
                <a:solidFill>
                  <a:schemeClr val="accent1"/>
                </a:solidFill>
              </a:defRPr>
            </a:lvl2pPr>
            <a:lvl3pPr lvl="2" algn="ctr">
              <a:lnSpc>
                <a:spcPct val="100000"/>
              </a:lnSpc>
              <a:spcBef>
                <a:spcPts val="0"/>
              </a:spcBef>
              <a:spcAft>
                <a:spcPts val="0"/>
              </a:spcAft>
              <a:buClr>
                <a:schemeClr val="accent1"/>
              </a:buClr>
              <a:buSzPts val="5200"/>
              <a:buNone/>
              <a:defRPr sz="5200">
                <a:solidFill>
                  <a:schemeClr val="accent1"/>
                </a:solidFill>
              </a:defRPr>
            </a:lvl3pPr>
            <a:lvl4pPr lvl="3" algn="ctr">
              <a:lnSpc>
                <a:spcPct val="100000"/>
              </a:lnSpc>
              <a:spcBef>
                <a:spcPts val="0"/>
              </a:spcBef>
              <a:spcAft>
                <a:spcPts val="0"/>
              </a:spcAft>
              <a:buClr>
                <a:schemeClr val="accent1"/>
              </a:buClr>
              <a:buSzPts val="5200"/>
              <a:buNone/>
              <a:defRPr sz="5200">
                <a:solidFill>
                  <a:schemeClr val="accent1"/>
                </a:solidFill>
              </a:defRPr>
            </a:lvl4pPr>
            <a:lvl5pPr lvl="4" algn="ctr">
              <a:lnSpc>
                <a:spcPct val="100000"/>
              </a:lnSpc>
              <a:spcBef>
                <a:spcPts val="0"/>
              </a:spcBef>
              <a:spcAft>
                <a:spcPts val="0"/>
              </a:spcAft>
              <a:buClr>
                <a:schemeClr val="accent1"/>
              </a:buClr>
              <a:buSzPts val="5200"/>
              <a:buNone/>
              <a:defRPr sz="5200">
                <a:solidFill>
                  <a:schemeClr val="accent1"/>
                </a:solidFill>
              </a:defRPr>
            </a:lvl5pPr>
            <a:lvl6pPr lvl="5" algn="ctr">
              <a:lnSpc>
                <a:spcPct val="100000"/>
              </a:lnSpc>
              <a:spcBef>
                <a:spcPts val="0"/>
              </a:spcBef>
              <a:spcAft>
                <a:spcPts val="0"/>
              </a:spcAft>
              <a:buClr>
                <a:schemeClr val="accent1"/>
              </a:buClr>
              <a:buSzPts val="5200"/>
              <a:buNone/>
              <a:defRPr sz="5200">
                <a:solidFill>
                  <a:schemeClr val="accent1"/>
                </a:solidFill>
              </a:defRPr>
            </a:lvl6pPr>
            <a:lvl7pPr lvl="6" algn="ctr">
              <a:lnSpc>
                <a:spcPct val="100000"/>
              </a:lnSpc>
              <a:spcBef>
                <a:spcPts val="0"/>
              </a:spcBef>
              <a:spcAft>
                <a:spcPts val="0"/>
              </a:spcAft>
              <a:buClr>
                <a:schemeClr val="accent1"/>
              </a:buClr>
              <a:buSzPts val="5200"/>
              <a:buNone/>
              <a:defRPr sz="5200">
                <a:solidFill>
                  <a:schemeClr val="accent1"/>
                </a:solidFill>
              </a:defRPr>
            </a:lvl7pPr>
            <a:lvl8pPr lvl="7" algn="ctr">
              <a:lnSpc>
                <a:spcPct val="100000"/>
              </a:lnSpc>
              <a:spcBef>
                <a:spcPts val="0"/>
              </a:spcBef>
              <a:spcAft>
                <a:spcPts val="0"/>
              </a:spcAft>
              <a:buClr>
                <a:schemeClr val="accent1"/>
              </a:buClr>
              <a:buSzPts val="5200"/>
              <a:buNone/>
              <a:defRPr sz="5200">
                <a:solidFill>
                  <a:schemeClr val="accent1"/>
                </a:solidFill>
              </a:defRPr>
            </a:lvl8pPr>
            <a:lvl9pPr lvl="8" algn="ctr">
              <a:lnSpc>
                <a:spcPct val="100000"/>
              </a:lnSpc>
              <a:spcBef>
                <a:spcPts val="0"/>
              </a:spcBef>
              <a:spcAft>
                <a:spcPts val="0"/>
              </a:spcAft>
              <a:buClr>
                <a:schemeClr val="accent1"/>
              </a:buClr>
              <a:buSzPts val="5200"/>
              <a:buNone/>
              <a:defRPr sz="5200">
                <a:solidFill>
                  <a:schemeClr val="accent1"/>
                </a:solidFill>
              </a:defRPr>
            </a:lvl9pPr>
          </a:lstStyle>
          <a:p>
            <a:endParaRPr/>
          </a:p>
        </p:txBody>
      </p:sp>
      <p:sp>
        <p:nvSpPr>
          <p:cNvPr id="10" name="Google Shape;10;p2"/>
          <p:cNvSpPr txBox="1">
            <a:spLocks noGrp="1"/>
          </p:cNvSpPr>
          <p:nvPr>
            <p:ph type="subTitle" idx="1"/>
          </p:nvPr>
        </p:nvSpPr>
        <p:spPr>
          <a:xfrm>
            <a:off x="4070100" y="2735100"/>
            <a:ext cx="4359000" cy="409500"/>
          </a:xfrm>
          <a:prstGeom prst="rect">
            <a:avLst/>
          </a:prstGeom>
        </p:spPr>
        <p:txBody>
          <a:bodyPr spcFirstLastPara="1" wrap="square" lIns="91425" tIns="91425" rIns="91425" bIns="91425" anchor="ctr" anchorCtr="0">
            <a:noAutofit/>
          </a:bodyPr>
          <a:lstStyle>
            <a:lvl1pPr lvl="0" algn="r">
              <a:lnSpc>
                <a:spcPct val="100000"/>
              </a:lnSpc>
              <a:spcBef>
                <a:spcPts val="0"/>
              </a:spcBef>
              <a:spcAft>
                <a:spcPts val="0"/>
              </a:spcAft>
              <a:buClr>
                <a:schemeClr val="accent2"/>
              </a:buClr>
              <a:buSzPts val="1200"/>
              <a:buNone/>
              <a:defRPr sz="1600">
                <a:solidFill>
                  <a:schemeClr val="accent1"/>
                </a:solidFill>
                <a:latin typeface="Raleway Medium"/>
                <a:ea typeface="Raleway Medium"/>
                <a:cs typeface="Raleway Medium"/>
                <a:sym typeface="Raleway Medium"/>
              </a:defRPr>
            </a:lvl1pPr>
            <a:lvl2pPr lvl="1" algn="ctr">
              <a:lnSpc>
                <a:spcPct val="100000"/>
              </a:lnSpc>
              <a:spcBef>
                <a:spcPts val="0"/>
              </a:spcBef>
              <a:spcAft>
                <a:spcPts val="0"/>
              </a:spcAft>
              <a:buClr>
                <a:schemeClr val="accent2"/>
              </a:buClr>
              <a:buSzPts val="1200"/>
              <a:buNone/>
              <a:defRPr>
                <a:solidFill>
                  <a:schemeClr val="accent2"/>
                </a:solidFill>
              </a:defRPr>
            </a:lvl2pPr>
            <a:lvl3pPr lvl="2" algn="ctr">
              <a:lnSpc>
                <a:spcPct val="100000"/>
              </a:lnSpc>
              <a:spcBef>
                <a:spcPts val="0"/>
              </a:spcBef>
              <a:spcAft>
                <a:spcPts val="0"/>
              </a:spcAft>
              <a:buClr>
                <a:schemeClr val="accent2"/>
              </a:buClr>
              <a:buSzPts val="1200"/>
              <a:buNone/>
              <a:defRPr>
                <a:solidFill>
                  <a:schemeClr val="accent2"/>
                </a:solidFill>
              </a:defRPr>
            </a:lvl3pPr>
            <a:lvl4pPr lvl="3" algn="ctr">
              <a:lnSpc>
                <a:spcPct val="100000"/>
              </a:lnSpc>
              <a:spcBef>
                <a:spcPts val="0"/>
              </a:spcBef>
              <a:spcAft>
                <a:spcPts val="0"/>
              </a:spcAft>
              <a:buClr>
                <a:schemeClr val="accent2"/>
              </a:buClr>
              <a:buSzPts val="1200"/>
              <a:buNone/>
              <a:defRPr>
                <a:solidFill>
                  <a:schemeClr val="accent2"/>
                </a:solidFill>
              </a:defRPr>
            </a:lvl4pPr>
            <a:lvl5pPr lvl="4" algn="ctr">
              <a:lnSpc>
                <a:spcPct val="100000"/>
              </a:lnSpc>
              <a:spcBef>
                <a:spcPts val="0"/>
              </a:spcBef>
              <a:spcAft>
                <a:spcPts val="0"/>
              </a:spcAft>
              <a:buClr>
                <a:schemeClr val="accent2"/>
              </a:buClr>
              <a:buSzPts val="1200"/>
              <a:buNone/>
              <a:defRPr>
                <a:solidFill>
                  <a:schemeClr val="accent2"/>
                </a:solidFill>
              </a:defRPr>
            </a:lvl5pPr>
            <a:lvl6pPr lvl="5" algn="ctr">
              <a:lnSpc>
                <a:spcPct val="100000"/>
              </a:lnSpc>
              <a:spcBef>
                <a:spcPts val="0"/>
              </a:spcBef>
              <a:spcAft>
                <a:spcPts val="0"/>
              </a:spcAft>
              <a:buClr>
                <a:schemeClr val="accent2"/>
              </a:buClr>
              <a:buSzPts val="1200"/>
              <a:buNone/>
              <a:defRPr>
                <a:solidFill>
                  <a:schemeClr val="accent2"/>
                </a:solidFill>
              </a:defRPr>
            </a:lvl6pPr>
            <a:lvl7pPr lvl="6" algn="ctr">
              <a:lnSpc>
                <a:spcPct val="100000"/>
              </a:lnSpc>
              <a:spcBef>
                <a:spcPts val="0"/>
              </a:spcBef>
              <a:spcAft>
                <a:spcPts val="0"/>
              </a:spcAft>
              <a:buClr>
                <a:schemeClr val="accent2"/>
              </a:buClr>
              <a:buSzPts val="1200"/>
              <a:buNone/>
              <a:defRPr>
                <a:solidFill>
                  <a:schemeClr val="accent2"/>
                </a:solidFill>
              </a:defRPr>
            </a:lvl7pPr>
            <a:lvl8pPr lvl="7" algn="ctr">
              <a:lnSpc>
                <a:spcPct val="100000"/>
              </a:lnSpc>
              <a:spcBef>
                <a:spcPts val="0"/>
              </a:spcBef>
              <a:spcAft>
                <a:spcPts val="0"/>
              </a:spcAft>
              <a:buClr>
                <a:schemeClr val="accent2"/>
              </a:buClr>
              <a:buSzPts val="1200"/>
              <a:buNone/>
              <a:defRPr>
                <a:solidFill>
                  <a:schemeClr val="accent2"/>
                </a:solidFill>
              </a:defRPr>
            </a:lvl8pPr>
            <a:lvl9pPr lvl="8" algn="ctr">
              <a:lnSpc>
                <a:spcPct val="100000"/>
              </a:lnSpc>
              <a:spcBef>
                <a:spcPts val="0"/>
              </a:spcBef>
              <a:spcAft>
                <a:spcPts val="0"/>
              </a:spcAft>
              <a:buClr>
                <a:schemeClr val="accent2"/>
              </a:buClr>
              <a:buSzPts val="1200"/>
              <a:buNone/>
              <a:defRPr>
                <a:solidFill>
                  <a:schemeClr val="accent2"/>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accent1"/>
            </a:gs>
            <a:gs pos="63000">
              <a:srgbClr val="194175"/>
            </a:gs>
            <a:gs pos="100000">
              <a:schemeClr val="accent2"/>
            </a:gs>
          </a:gsLst>
          <a:lin ang="8099331" scaled="0"/>
        </a:gradFill>
        <a:effectLst/>
      </p:bgPr>
    </p:bg>
    <p:spTree>
      <p:nvGrpSpPr>
        <p:cNvPr id="1" name="Shape 11"/>
        <p:cNvGrpSpPr/>
        <p:nvPr/>
      </p:nvGrpSpPr>
      <p:grpSpPr>
        <a:xfrm>
          <a:off x="0" y="0"/>
          <a:ext cx="0" cy="0"/>
          <a:chOff x="0" y="0"/>
          <a:chExt cx="0" cy="0"/>
        </a:xfrm>
      </p:grpSpPr>
      <p:grpSp>
        <p:nvGrpSpPr>
          <p:cNvPr id="12" name="Google Shape;12;p3"/>
          <p:cNvGrpSpPr/>
          <p:nvPr/>
        </p:nvGrpSpPr>
        <p:grpSpPr>
          <a:xfrm>
            <a:off x="-959475" y="-172250"/>
            <a:ext cx="11032725" cy="5530000"/>
            <a:chOff x="-959475" y="-172250"/>
            <a:chExt cx="11032725" cy="5530000"/>
          </a:xfrm>
        </p:grpSpPr>
        <p:sp>
          <p:nvSpPr>
            <p:cNvPr id="13" name="Google Shape;13;p3"/>
            <p:cNvSpPr/>
            <p:nvPr/>
          </p:nvSpPr>
          <p:spPr>
            <a:xfrm flipH="1">
              <a:off x="-959475" y="3859250"/>
              <a:ext cx="2522400" cy="1498500"/>
            </a:xfrm>
            <a:prstGeom prst="round2DiagRect">
              <a:avLst>
                <a:gd name="adj1" fmla="val 50000"/>
                <a:gd name="adj2" fmla="val 0"/>
              </a:avLst>
            </a:prstGeom>
            <a:gradFill>
              <a:gsLst>
                <a:gs pos="0">
                  <a:schemeClr val="accent6"/>
                </a:gs>
                <a:gs pos="100000">
                  <a:schemeClr val="accent5"/>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p:nvPr/>
          </p:nvSpPr>
          <p:spPr>
            <a:xfrm flipH="1">
              <a:off x="-92850" y="4262900"/>
              <a:ext cx="3009900" cy="691200"/>
            </a:xfrm>
            <a:prstGeom prst="roundRect">
              <a:avLst>
                <a:gd name="adj" fmla="val 50000"/>
              </a:avLst>
            </a:prstGeom>
            <a:gradFill>
              <a:gsLst>
                <a:gs pos="0">
                  <a:schemeClr val="accent3"/>
                </a:gs>
                <a:gs pos="34000">
                  <a:srgbClr val="FAB93C"/>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p:nvPr/>
          </p:nvSpPr>
          <p:spPr>
            <a:xfrm rot="-5400000" flipH="1">
              <a:off x="82400" y="-466550"/>
              <a:ext cx="1265400" cy="1854000"/>
            </a:xfrm>
            <a:prstGeom prst="round1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p:nvPr/>
          </p:nvSpPr>
          <p:spPr>
            <a:xfrm flipH="1">
              <a:off x="7063350" y="189400"/>
              <a:ext cx="3009900" cy="691200"/>
            </a:xfrm>
            <a:prstGeom prst="roundRect">
              <a:avLst>
                <a:gd name="adj" fmla="val 50000"/>
              </a:avLst>
            </a:prstGeom>
            <a:gradFill>
              <a:gsLst>
                <a:gs pos="0">
                  <a:schemeClr val="accent6"/>
                </a:gs>
                <a:gs pos="100000">
                  <a:schemeClr val="accent5"/>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flipH="1">
              <a:off x="7891375" y="3436250"/>
              <a:ext cx="1311600" cy="1921500"/>
            </a:xfrm>
            <a:prstGeom prst="round1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18;p3"/>
          <p:cNvSpPr txBox="1">
            <a:spLocks noGrp="1"/>
          </p:cNvSpPr>
          <p:nvPr>
            <p:ph type="title"/>
          </p:nvPr>
        </p:nvSpPr>
        <p:spPr>
          <a:xfrm>
            <a:off x="3473250" y="1707250"/>
            <a:ext cx="4360200" cy="1191600"/>
          </a:xfrm>
          <a:prstGeom prst="rect">
            <a:avLst/>
          </a:prstGeom>
        </p:spPr>
        <p:txBody>
          <a:bodyPr spcFirstLastPara="1" wrap="square" lIns="91425" tIns="91425" rIns="91425" bIns="91425" anchor="ctr" anchorCtr="0">
            <a:noAutofit/>
          </a:bodyPr>
          <a:lstStyle>
            <a:lvl1pPr lvl="0" algn="l">
              <a:spcBef>
                <a:spcPts val="0"/>
              </a:spcBef>
              <a:spcAft>
                <a:spcPts val="0"/>
              </a:spcAft>
              <a:buSzPts val="3600"/>
              <a:buNone/>
              <a:defRPr sz="4500">
                <a:solidFill>
                  <a:schemeClr val="dk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title" idx="2" hasCustomPrompt="1"/>
          </p:nvPr>
        </p:nvSpPr>
        <p:spPr>
          <a:xfrm>
            <a:off x="1562925" y="1960082"/>
            <a:ext cx="1714500" cy="1046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8500">
                <a:solidFill>
                  <a:schemeClr val="accent3"/>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0" name="Google Shape;20;p3"/>
          <p:cNvSpPr txBox="1">
            <a:spLocks noGrp="1"/>
          </p:cNvSpPr>
          <p:nvPr>
            <p:ph type="subTitle" idx="1"/>
          </p:nvPr>
        </p:nvSpPr>
        <p:spPr>
          <a:xfrm>
            <a:off x="3473250" y="3001250"/>
            <a:ext cx="4360200" cy="435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sz="1600">
                <a:solidFill>
                  <a:schemeClr val="dk2"/>
                </a:solidFill>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grpSp>
        <p:nvGrpSpPr>
          <p:cNvPr id="22" name="Google Shape;22;p4"/>
          <p:cNvGrpSpPr/>
          <p:nvPr/>
        </p:nvGrpSpPr>
        <p:grpSpPr>
          <a:xfrm>
            <a:off x="0" y="247559"/>
            <a:ext cx="9805025" cy="5052141"/>
            <a:chOff x="0" y="247559"/>
            <a:chExt cx="9805025" cy="5052141"/>
          </a:xfrm>
        </p:grpSpPr>
        <p:sp>
          <p:nvSpPr>
            <p:cNvPr id="23" name="Google Shape;23;p4"/>
            <p:cNvSpPr/>
            <p:nvPr/>
          </p:nvSpPr>
          <p:spPr>
            <a:xfrm flipH="1">
              <a:off x="6795125" y="4608500"/>
              <a:ext cx="3009900" cy="691200"/>
            </a:xfrm>
            <a:prstGeom prst="roundRect">
              <a:avLst>
                <a:gd name="adj" fmla="val 50000"/>
              </a:avLst>
            </a:prstGeom>
            <a:gradFill>
              <a:gsLst>
                <a:gs pos="0">
                  <a:schemeClr val="accent6"/>
                </a:gs>
                <a:gs pos="100000">
                  <a:schemeClr val="accent5"/>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 name="Google Shape;24;p4"/>
            <p:cNvCxnSpPr/>
            <p:nvPr/>
          </p:nvCxnSpPr>
          <p:spPr>
            <a:xfrm>
              <a:off x="0" y="247559"/>
              <a:ext cx="1577700" cy="0"/>
            </a:xfrm>
            <a:prstGeom prst="straightConnector1">
              <a:avLst/>
            </a:prstGeom>
            <a:noFill/>
            <a:ln w="19050" cap="flat" cmpd="sng">
              <a:solidFill>
                <a:schemeClr val="accent2"/>
              </a:solidFill>
              <a:prstDash val="solid"/>
              <a:round/>
              <a:headEnd type="none" w="med" len="med"/>
              <a:tailEnd type="none" w="med" len="med"/>
            </a:ln>
          </p:spPr>
        </p:cxnSp>
        <p:sp>
          <p:nvSpPr>
            <p:cNvPr id="25" name="Google Shape;25;p4"/>
            <p:cNvSpPr/>
            <p:nvPr/>
          </p:nvSpPr>
          <p:spPr>
            <a:xfrm>
              <a:off x="8076775" y="4041350"/>
              <a:ext cx="1623254" cy="771653"/>
            </a:xfrm>
            <a:custGeom>
              <a:avLst/>
              <a:gdLst/>
              <a:ahLst/>
              <a:cxnLst/>
              <a:rect l="l" t="t" r="r" b="b"/>
              <a:pathLst>
                <a:path w="21766" h="10347" extrusionOk="0">
                  <a:moveTo>
                    <a:pt x="4787" y="1417"/>
                  </a:moveTo>
                  <a:lnTo>
                    <a:pt x="1" y="10347"/>
                  </a:lnTo>
                  <a:lnTo>
                    <a:pt x="16217" y="10347"/>
                  </a:lnTo>
                  <a:lnTo>
                    <a:pt x="21765" y="0"/>
                  </a:lnTo>
                  <a:lnTo>
                    <a:pt x="7156" y="0"/>
                  </a:lnTo>
                  <a:cubicBezTo>
                    <a:pt x="6168" y="0"/>
                    <a:pt x="5251" y="548"/>
                    <a:pt x="4787" y="1417"/>
                  </a:cubicBezTo>
                  <a:close/>
                </a:path>
              </a:pathLst>
            </a:custGeom>
            <a:gradFill>
              <a:gsLst>
                <a:gs pos="0">
                  <a:schemeClr val="accent3"/>
                </a:gs>
                <a:gs pos="34000">
                  <a:srgbClr val="FAB93C"/>
                </a:gs>
                <a:gs pos="100000">
                  <a:schemeClr val="accent4"/>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4"/>
          <p:cNvSpPr txBox="1">
            <a:spLocks noGrp="1"/>
          </p:cNvSpPr>
          <p:nvPr>
            <p:ph type="body" idx="1"/>
          </p:nvPr>
        </p:nvSpPr>
        <p:spPr>
          <a:xfrm>
            <a:off x="720000" y="1592025"/>
            <a:ext cx="7704000" cy="2976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191919"/>
              </a:buClr>
              <a:buSzPts val="1400"/>
              <a:buFont typeface="Anaheim"/>
              <a:buChar char="●"/>
              <a:defRPr>
                <a:solidFill>
                  <a:srgbClr val="434343"/>
                </a:solidFill>
                <a:latin typeface="Raleway"/>
                <a:ea typeface="Raleway"/>
                <a:cs typeface="Raleway"/>
                <a:sym typeface="Raleway"/>
              </a:defRPr>
            </a:lvl1pPr>
            <a:lvl2pPr marL="914400" lvl="1" indent="-317500" rtl="0">
              <a:spcBef>
                <a:spcPts val="0"/>
              </a:spcBef>
              <a:spcAft>
                <a:spcPts val="0"/>
              </a:spcAft>
              <a:buClr>
                <a:srgbClr val="191919"/>
              </a:buClr>
              <a:buSzPts val="1400"/>
              <a:buFont typeface="Roboto Condensed"/>
              <a:buChar char="○"/>
              <a:defRPr>
                <a:solidFill>
                  <a:srgbClr val="434343"/>
                </a:solidFill>
                <a:latin typeface="Raleway"/>
                <a:ea typeface="Raleway"/>
                <a:cs typeface="Raleway"/>
                <a:sym typeface="Raleway"/>
              </a:defRPr>
            </a:lvl2pPr>
            <a:lvl3pPr marL="1371600" lvl="2" indent="-317500" rtl="0">
              <a:lnSpc>
                <a:spcPct val="115000"/>
              </a:lnSpc>
              <a:spcBef>
                <a:spcPts val="0"/>
              </a:spcBef>
              <a:spcAft>
                <a:spcPts val="0"/>
              </a:spcAft>
              <a:buClr>
                <a:srgbClr val="191919"/>
              </a:buClr>
              <a:buSzPts val="1400"/>
              <a:buFont typeface="Roboto Condensed"/>
              <a:buChar char="■"/>
              <a:defRPr>
                <a:solidFill>
                  <a:srgbClr val="434343"/>
                </a:solidFill>
              </a:defRPr>
            </a:lvl3pPr>
            <a:lvl4pPr marL="1828800" lvl="3" indent="-317500" rtl="0">
              <a:lnSpc>
                <a:spcPct val="115000"/>
              </a:lnSpc>
              <a:spcBef>
                <a:spcPts val="0"/>
              </a:spcBef>
              <a:spcAft>
                <a:spcPts val="0"/>
              </a:spcAft>
              <a:buClr>
                <a:srgbClr val="191919"/>
              </a:buClr>
              <a:buSzPts val="1400"/>
              <a:buFont typeface="Roboto Condensed"/>
              <a:buChar char="●"/>
              <a:defRPr>
                <a:solidFill>
                  <a:srgbClr val="434343"/>
                </a:solidFill>
              </a:defRPr>
            </a:lvl4pPr>
            <a:lvl5pPr marL="2286000" lvl="4" indent="-317500" rtl="0">
              <a:lnSpc>
                <a:spcPct val="115000"/>
              </a:lnSpc>
              <a:spcBef>
                <a:spcPts val="0"/>
              </a:spcBef>
              <a:spcAft>
                <a:spcPts val="0"/>
              </a:spcAft>
              <a:buClr>
                <a:srgbClr val="191919"/>
              </a:buClr>
              <a:buSzPts val="1400"/>
              <a:buFont typeface="Roboto Condensed"/>
              <a:buChar char="○"/>
              <a:defRPr>
                <a:solidFill>
                  <a:srgbClr val="434343"/>
                </a:solidFill>
              </a:defRPr>
            </a:lvl5pPr>
            <a:lvl6pPr marL="2743200" lvl="5" indent="-317500" rtl="0">
              <a:lnSpc>
                <a:spcPct val="115000"/>
              </a:lnSpc>
              <a:spcBef>
                <a:spcPts val="0"/>
              </a:spcBef>
              <a:spcAft>
                <a:spcPts val="0"/>
              </a:spcAft>
              <a:buClr>
                <a:srgbClr val="191919"/>
              </a:buClr>
              <a:buSzPts val="1400"/>
              <a:buFont typeface="Roboto Condensed"/>
              <a:buChar char="■"/>
              <a:defRPr>
                <a:solidFill>
                  <a:srgbClr val="434343"/>
                </a:solidFill>
              </a:defRPr>
            </a:lvl6pPr>
            <a:lvl7pPr marL="3200400" lvl="6" indent="-317500" rtl="0">
              <a:lnSpc>
                <a:spcPct val="115000"/>
              </a:lnSpc>
              <a:spcBef>
                <a:spcPts val="0"/>
              </a:spcBef>
              <a:spcAft>
                <a:spcPts val="0"/>
              </a:spcAft>
              <a:buClr>
                <a:srgbClr val="191919"/>
              </a:buClr>
              <a:buSzPts val="1400"/>
              <a:buFont typeface="Roboto Condensed"/>
              <a:buChar char="●"/>
              <a:defRPr>
                <a:solidFill>
                  <a:srgbClr val="434343"/>
                </a:solidFill>
              </a:defRPr>
            </a:lvl7pPr>
            <a:lvl8pPr marL="3657600" lvl="7" indent="-317500" rtl="0">
              <a:lnSpc>
                <a:spcPct val="115000"/>
              </a:lnSpc>
              <a:spcBef>
                <a:spcPts val="0"/>
              </a:spcBef>
              <a:spcAft>
                <a:spcPts val="0"/>
              </a:spcAft>
              <a:buClr>
                <a:srgbClr val="191919"/>
              </a:buClr>
              <a:buSzPts val="1400"/>
              <a:buFont typeface="Roboto Condensed"/>
              <a:buChar char="○"/>
              <a:defRPr>
                <a:solidFill>
                  <a:srgbClr val="434343"/>
                </a:solidFill>
              </a:defRPr>
            </a:lvl8pPr>
            <a:lvl9pPr marL="4114800" lvl="8" indent="-317500" rtl="0">
              <a:lnSpc>
                <a:spcPct val="115000"/>
              </a:lnSpc>
              <a:spcBef>
                <a:spcPts val="0"/>
              </a:spcBef>
              <a:spcAft>
                <a:spcPts val="0"/>
              </a:spcAft>
              <a:buClr>
                <a:srgbClr val="191919"/>
              </a:buClr>
              <a:buSzPts val="1400"/>
              <a:buFont typeface="Roboto Condensed"/>
              <a:buChar char="■"/>
              <a:defRPr>
                <a:solidFill>
                  <a:srgbClr val="434343"/>
                </a:solidFill>
              </a:defRPr>
            </a:lvl9pPr>
          </a:lstStyle>
          <a:p>
            <a:endParaRPr/>
          </a:p>
        </p:txBody>
      </p:sp>
      <p:sp>
        <p:nvSpPr>
          <p:cNvPr id="27" name="Google Shape;27;p4"/>
          <p:cNvSpPr txBox="1">
            <a:spLocks noGrp="1"/>
          </p:cNvSpPr>
          <p:nvPr>
            <p:ph type="title"/>
          </p:nvPr>
        </p:nvSpPr>
        <p:spPr>
          <a:xfrm>
            <a:off x="715050" y="358100"/>
            <a:ext cx="7713900" cy="1111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2800"/>
              <a:buFont typeface="Ramabhadra"/>
              <a:buNone/>
              <a:defRPr>
                <a:solidFill>
                  <a:schemeClr val="accent1"/>
                </a:solidFill>
              </a:defRPr>
            </a:lvl1pPr>
            <a:lvl2pPr lvl="1"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2pPr>
            <a:lvl3pPr lvl="2"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3pPr>
            <a:lvl4pPr lvl="3"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4pPr>
            <a:lvl5pPr lvl="4"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5pPr>
            <a:lvl6pPr lvl="5"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6pPr>
            <a:lvl7pPr lvl="6"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7pPr>
            <a:lvl8pPr lvl="7"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8pPr>
            <a:lvl9pPr lvl="8"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grpSp>
        <p:nvGrpSpPr>
          <p:cNvPr id="29" name="Google Shape;29;p5"/>
          <p:cNvGrpSpPr/>
          <p:nvPr/>
        </p:nvGrpSpPr>
        <p:grpSpPr>
          <a:xfrm>
            <a:off x="-518450" y="0"/>
            <a:ext cx="10143950" cy="5178025"/>
            <a:chOff x="-518450" y="0"/>
            <a:chExt cx="10143950" cy="5178025"/>
          </a:xfrm>
        </p:grpSpPr>
        <p:sp>
          <p:nvSpPr>
            <p:cNvPr id="30" name="Google Shape;30;p5"/>
            <p:cNvSpPr/>
            <p:nvPr/>
          </p:nvSpPr>
          <p:spPr>
            <a:xfrm>
              <a:off x="7610975" y="0"/>
              <a:ext cx="1786242" cy="1144831"/>
            </a:xfrm>
            <a:custGeom>
              <a:avLst/>
              <a:gdLst/>
              <a:ahLst/>
              <a:cxnLst/>
              <a:rect l="l" t="t" r="r" b="b"/>
              <a:pathLst>
                <a:path w="25100" h="16087" extrusionOk="0">
                  <a:moveTo>
                    <a:pt x="1013" y="4144"/>
                  </a:moveTo>
                  <a:lnTo>
                    <a:pt x="6740" y="14824"/>
                  </a:lnTo>
                  <a:cubicBezTo>
                    <a:pt x="7156" y="15610"/>
                    <a:pt x="7966" y="16086"/>
                    <a:pt x="8859" y="16086"/>
                  </a:cubicBezTo>
                  <a:lnTo>
                    <a:pt x="25099" y="16086"/>
                  </a:lnTo>
                  <a:lnTo>
                    <a:pt x="25099" y="1"/>
                  </a:lnTo>
                  <a:lnTo>
                    <a:pt x="3513" y="1"/>
                  </a:lnTo>
                  <a:cubicBezTo>
                    <a:pt x="1370" y="1"/>
                    <a:pt x="1" y="2263"/>
                    <a:pt x="1013" y="4144"/>
                  </a:cubicBezTo>
                  <a:close/>
                </a:path>
              </a:pathLst>
            </a:custGeom>
            <a:gradFill>
              <a:gsLst>
                <a:gs pos="0">
                  <a:schemeClr val="accent6"/>
                </a:gs>
                <a:gs pos="100000">
                  <a:schemeClr val="accent5"/>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5"/>
            <p:cNvSpPr/>
            <p:nvPr/>
          </p:nvSpPr>
          <p:spPr>
            <a:xfrm flipH="1">
              <a:off x="8260448" y="1021150"/>
              <a:ext cx="1136777" cy="306906"/>
            </a:xfrm>
            <a:custGeom>
              <a:avLst/>
              <a:gdLst/>
              <a:ahLst/>
              <a:cxnLst/>
              <a:rect l="l" t="t" r="r" b="b"/>
              <a:pathLst>
                <a:path w="22361" h="6037" extrusionOk="0">
                  <a:moveTo>
                    <a:pt x="19337" y="6037"/>
                  </a:moveTo>
                  <a:lnTo>
                    <a:pt x="3025" y="6037"/>
                  </a:lnTo>
                  <a:cubicBezTo>
                    <a:pt x="1358" y="6037"/>
                    <a:pt x="1" y="4679"/>
                    <a:pt x="1" y="3013"/>
                  </a:cubicBezTo>
                  <a:lnTo>
                    <a:pt x="1" y="3013"/>
                  </a:lnTo>
                  <a:cubicBezTo>
                    <a:pt x="1" y="1346"/>
                    <a:pt x="1358" y="0"/>
                    <a:pt x="3025" y="0"/>
                  </a:cubicBezTo>
                  <a:lnTo>
                    <a:pt x="19337" y="0"/>
                  </a:lnTo>
                  <a:cubicBezTo>
                    <a:pt x="21004" y="0"/>
                    <a:pt x="22361" y="1346"/>
                    <a:pt x="22361" y="3013"/>
                  </a:cubicBezTo>
                  <a:lnTo>
                    <a:pt x="22361" y="3013"/>
                  </a:lnTo>
                  <a:cubicBezTo>
                    <a:pt x="22361" y="4679"/>
                    <a:pt x="21004" y="6037"/>
                    <a:pt x="19337" y="6037"/>
                  </a:cubicBezTo>
                  <a:close/>
                </a:path>
              </a:pathLst>
            </a:custGeom>
            <a:gradFill>
              <a:gsLst>
                <a:gs pos="0">
                  <a:schemeClr val="accent3"/>
                </a:gs>
                <a:gs pos="34000">
                  <a:srgbClr val="FAB93C"/>
                </a:gs>
                <a:gs pos="100000">
                  <a:schemeClr val="accent4"/>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5"/>
            <p:cNvSpPr/>
            <p:nvPr/>
          </p:nvSpPr>
          <p:spPr>
            <a:xfrm flipH="1">
              <a:off x="8488723" y="1234875"/>
              <a:ext cx="1136777" cy="306906"/>
            </a:xfrm>
            <a:custGeom>
              <a:avLst/>
              <a:gdLst/>
              <a:ahLst/>
              <a:cxnLst/>
              <a:rect l="l" t="t" r="r" b="b"/>
              <a:pathLst>
                <a:path w="22361" h="6037" extrusionOk="0">
                  <a:moveTo>
                    <a:pt x="19337" y="6037"/>
                  </a:moveTo>
                  <a:lnTo>
                    <a:pt x="3025" y="6037"/>
                  </a:lnTo>
                  <a:cubicBezTo>
                    <a:pt x="1358" y="6037"/>
                    <a:pt x="1" y="4679"/>
                    <a:pt x="1" y="3013"/>
                  </a:cubicBezTo>
                  <a:lnTo>
                    <a:pt x="1" y="3013"/>
                  </a:lnTo>
                  <a:cubicBezTo>
                    <a:pt x="1" y="1346"/>
                    <a:pt x="1358" y="0"/>
                    <a:pt x="3025" y="0"/>
                  </a:cubicBezTo>
                  <a:lnTo>
                    <a:pt x="19337" y="0"/>
                  </a:lnTo>
                  <a:cubicBezTo>
                    <a:pt x="21004" y="0"/>
                    <a:pt x="22361" y="1346"/>
                    <a:pt x="22361" y="3013"/>
                  </a:cubicBezTo>
                  <a:lnTo>
                    <a:pt x="22361" y="3013"/>
                  </a:lnTo>
                  <a:cubicBezTo>
                    <a:pt x="22361" y="4679"/>
                    <a:pt x="21004" y="6037"/>
                    <a:pt x="19337" y="6037"/>
                  </a:cubicBezTo>
                  <a:close/>
                </a:path>
              </a:pathLst>
            </a:custGeom>
            <a:gradFill>
              <a:gsLst>
                <a:gs pos="0">
                  <a:schemeClr val="accent1"/>
                </a:gs>
                <a:gs pos="63000">
                  <a:srgbClr val="194175"/>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5"/>
            <p:cNvSpPr/>
            <p:nvPr/>
          </p:nvSpPr>
          <p:spPr>
            <a:xfrm flipH="1">
              <a:off x="-518450" y="3502225"/>
              <a:ext cx="986100" cy="1675800"/>
            </a:xfrm>
            <a:prstGeom prst="round2SameRect">
              <a:avLst>
                <a:gd name="adj1" fmla="val 16667"/>
                <a:gd name="adj2" fmla="val 0"/>
              </a:avLst>
            </a:prstGeom>
            <a:gradFill>
              <a:gsLst>
                <a:gs pos="0">
                  <a:schemeClr val="accent1"/>
                </a:gs>
                <a:gs pos="63000">
                  <a:srgbClr val="194175"/>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5"/>
          <p:cNvSpPr txBox="1">
            <a:spLocks noGrp="1"/>
          </p:cNvSpPr>
          <p:nvPr>
            <p:ph type="subTitle" idx="1"/>
          </p:nvPr>
        </p:nvSpPr>
        <p:spPr>
          <a:xfrm>
            <a:off x="1349825" y="2941800"/>
            <a:ext cx="2463300" cy="4137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500"/>
              <a:buFont typeface="Bebas Neue"/>
              <a:buNone/>
              <a:defRPr sz="2200" b="1">
                <a:solidFill>
                  <a:schemeClr val="accent1"/>
                </a:solidFill>
                <a:latin typeface="Montserrat"/>
                <a:ea typeface="Montserrat"/>
                <a:cs typeface="Montserrat"/>
                <a:sym typeface="Montserrat"/>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35" name="Google Shape;35;p5"/>
          <p:cNvSpPr txBox="1">
            <a:spLocks noGrp="1"/>
          </p:cNvSpPr>
          <p:nvPr>
            <p:ph type="subTitle" idx="2"/>
          </p:nvPr>
        </p:nvSpPr>
        <p:spPr>
          <a:xfrm>
            <a:off x="5330825" y="2941800"/>
            <a:ext cx="2463300" cy="41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200" b="1">
                <a:solidFill>
                  <a:schemeClr val="accent1"/>
                </a:solidFill>
                <a:latin typeface="Montserrat"/>
                <a:ea typeface="Montserrat"/>
                <a:cs typeface="Montserrat"/>
                <a:sym typeface="Montserrat"/>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36" name="Google Shape;36;p5"/>
          <p:cNvSpPr txBox="1">
            <a:spLocks noGrp="1"/>
          </p:cNvSpPr>
          <p:nvPr>
            <p:ph type="subTitle" idx="3"/>
          </p:nvPr>
        </p:nvSpPr>
        <p:spPr>
          <a:xfrm>
            <a:off x="1349925" y="3408650"/>
            <a:ext cx="24633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7" name="Google Shape;37;p5"/>
          <p:cNvSpPr txBox="1">
            <a:spLocks noGrp="1"/>
          </p:cNvSpPr>
          <p:nvPr>
            <p:ph type="subTitle" idx="4"/>
          </p:nvPr>
        </p:nvSpPr>
        <p:spPr>
          <a:xfrm>
            <a:off x="5330825" y="3408650"/>
            <a:ext cx="24633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8" name="Google Shape;38;p5"/>
          <p:cNvSpPr txBox="1">
            <a:spLocks noGrp="1"/>
          </p:cNvSpPr>
          <p:nvPr>
            <p:ph type="title"/>
          </p:nvPr>
        </p:nvSpPr>
        <p:spPr>
          <a:xfrm>
            <a:off x="715050" y="358100"/>
            <a:ext cx="7713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2800"/>
              <a:buFont typeface="Ramabhadra"/>
              <a:buNone/>
              <a:defRPr>
                <a:solidFill>
                  <a:schemeClr val="accent1"/>
                </a:solidFill>
              </a:defRPr>
            </a:lvl1pPr>
            <a:lvl2pPr lvl="1"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2pPr>
            <a:lvl3pPr lvl="2"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3pPr>
            <a:lvl4pPr lvl="3"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4pPr>
            <a:lvl5pPr lvl="4"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5pPr>
            <a:lvl6pPr lvl="5"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6pPr>
            <a:lvl7pPr lvl="6"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7pPr>
            <a:lvl8pPr lvl="7"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8pPr>
            <a:lvl9pPr lvl="8"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1"/>
        <p:cNvGrpSpPr/>
        <p:nvPr/>
      </p:nvGrpSpPr>
      <p:grpSpPr>
        <a:xfrm>
          <a:off x="0" y="0"/>
          <a:ext cx="0" cy="0"/>
          <a:chOff x="0" y="0"/>
          <a:chExt cx="0" cy="0"/>
        </a:xfrm>
      </p:grpSpPr>
      <p:grpSp>
        <p:nvGrpSpPr>
          <p:cNvPr id="42" name="Google Shape;42;p7"/>
          <p:cNvGrpSpPr/>
          <p:nvPr/>
        </p:nvGrpSpPr>
        <p:grpSpPr>
          <a:xfrm>
            <a:off x="-959475" y="189400"/>
            <a:ext cx="11032725" cy="5528875"/>
            <a:chOff x="-959475" y="189400"/>
            <a:chExt cx="11032725" cy="5528875"/>
          </a:xfrm>
        </p:grpSpPr>
        <p:sp>
          <p:nvSpPr>
            <p:cNvPr id="43" name="Google Shape;43;p7"/>
            <p:cNvSpPr/>
            <p:nvPr/>
          </p:nvSpPr>
          <p:spPr>
            <a:xfrm>
              <a:off x="7550850" y="3859250"/>
              <a:ext cx="2522400" cy="1498500"/>
            </a:xfrm>
            <a:prstGeom prst="round2DiagRect">
              <a:avLst>
                <a:gd name="adj1" fmla="val 50000"/>
                <a:gd name="adj2" fmla="val 0"/>
              </a:avLst>
            </a:prstGeom>
            <a:gradFill>
              <a:gsLst>
                <a:gs pos="0">
                  <a:schemeClr val="accent3"/>
                </a:gs>
                <a:gs pos="34000">
                  <a:srgbClr val="FAB93C"/>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7"/>
            <p:cNvSpPr/>
            <p:nvPr/>
          </p:nvSpPr>
          <p:spPr>
            <a:xfrm>
              <a:off x="-959475" y="189400"/>
              <a:ext cx="3009900" cy="691200"/>
            </a:xfrm>
            <a:prstGeom prst="roundRect">
              <a:avLst>
                <a:gd name="adj" fmla="val 50000"/>
              </a:avLst>
            </a:prstGeom>
            <a:gradFill>
              <a:gsLst>
                <a:gs pos="0">
                  <a:schemeClr val="accent3"/>
                </a:gs>
                <a:gs pos="34000">
                  <a:srgbClr val="FAB93C"/>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7"/>
            <p:cNvSpPr/>
            <p:nvPr/>
          </p:nvSpPr>
          <p:spPr>
            <a:xfrm>
              <a:off x="-238300" y="4321475"/>
              <a:ext cx="953400" cy="1396800"/>
            </a:xfrm>
            <a:prstGeom prst="round1Rect">
              <a:avLst>
                <a:gd name="adj" fmla="val 50000"/>
              </a:avLst>
            </a:prstGeom>
            <a:gradFill>
              <a:gsLst>
                <a:gs pos="0">
                  <a:schemeClr val="accent1"/>
                </a:gs>
                <a:gs pos="63000">
                  <a:srgbClr val="194175"/>
                </a:gs>
                <a:gs pos="100000">
                  <a:schemeClr val="accent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7"/>
          <p:cNvSpPr txBox="1">
            <a:spLocks noGrp="1"/>
          </p:cNvSpPr>
          <p:nvPr>
            <p:ph type="body" idx="1"/>
          </p:nvPr>
        </p:nvSpPr>
        <p:spPr>
          <a:xfrm>
            <a:off x="715050" y="2251125"/>
            <a:ext cx="4122300" cy="1904100"/>
          </a:xfrm>
          <a:prstGeom prst="rect">
            <a:avLst/>
          </a:prstGeom>
        </p:spPr>
        <p:txBody>
          <a:bodyPr spcFirstLastPara="1" wrap="square" lIns="91425" tIns="91425" rIns="91425" bIns="91425" anchor="ctr" anchorCtr="0">
            <a:noAutofit/>
          </a:bodyPr>
          <a:lstStyle>
            <a:lvl1pPr marL="457200" lvl="0" indent="-330200" rtl="0">
              <a:spcBef>
                <a:spcPts val="0"/>
              </a:spcBef>
              <a:spcAft>
                <a:spcPts val="0"/>
              </a:spcAft>
              <a:buClr>
                <a:srgbClr val="494949"/>
              </a:buClr>
              <a:buSzPts val="1600"/>
              <a:buFont typeface="Exo"/>
              <a:buChar char="●"/>
              <a:defRPr sz="1600">
                <a:solidFill>
                  <a:srgbClr val="434343"/>
                </a:solidFill>
              </a:defRPr>
            </a:lvl1pPr>
            <a:lvl2pPr marL="914400" lvl="1" indent="-330200" rtl="0">
              <a:lnSpc>
                <a:spcPct val="115000"/>
              </a:lnSpc>
              <a:spcBef>
                <a:spcPts val="0"/>
              </a:spcBef>
              <a:spcAft>
                <a:spcPts val="0"/>
              </a:spcAft>
              <a:buClr>
                <a:srgbClr val="494949"/>
              </a:buClr>
              <a:buSzPts val="1600"/>
              <a:buFont typeface="Exo"/>
              <a:buChar char="○"/>
              <a:defRPr>
                <a:solidFill>
                  <a:srgbClr val="434343"/>
                </a:solidFill>
              </a:defRPr>
            </a:lvl2pPr>
            <a:lvl3pPr marL="1371600" lvl="2" indent="-330200" rtl="0">
              <a:lnSpc>
                <a:spcPct val="115000"/>
              </a:lnSpc>
              <a:spcBef>
                <a:spcPts val="0"/>
              </a:spcBef>
              <a:spcAft>
                <a:spcPts val="0"/>
              </a:spcAft>
              <a:buClr>
                <a:srgbClr val="494949"/>
              </a:buClr>
              <a:buSzPts val="1600"/>
              <a:buFont typeface="Exo"/>
              <a:buChar char="■"/>
              <a:defRPr>
                <a:solidFill>
                  <a:srgbClr val="434343"/>
                </a:solidFill>
              </a:defRPr>
            </a:lvl3pPr>
            <a:lvl4pPr marL="1828800" lvl="3" indent="-330200" rtl="0">
              <a:lnSpc>
                <a:spcPct val="115000"/>
              </a:lnSpc>
              <a:spcBef>
                <a:spcPts val="0"/>
              </a:spcBef>
              <a:spcAft>
                <a:spcPts val="0"/>
              </a:spcAft>
              <a:buClr>
                <a:srgbClr val="494949"/>
              </a:buClr>
              <a:buSzPts val="1600"/>
              <a:buFont typeface="Exo"/>
              <a:buChar char="●"/>
              <a:defRPr>
                <a:solidFill>
                  <a:srgbClr val="434343"/>
                </a:solidFill>
              </a:defRPr>
            </a:lvl4pPr>
            <a:lvl5pPr marL="2286000" lvl="4" indent="-330200" rtl="0">
              <a:lnSpc>
                <a:spcPct val="115000"/>
              </a:lnSpc>
              <a:spcBef>
                <a:spcPts val="0"/>
              </a:spcBef>
              <a:spcAft>
                <a:spcPts val="0"/>
              </a:spcAft>
              <a:buClr>
                <a:srgbClr val="494949"/>
              </a:buClr>
              <a:buSzPts val="1600"/>
              <a:buFont typeface="Exo"/>
              <a:buChar char="○"/>
              <a:defRPr>
                <a:solidFill>
                  <a:srgbClr val="434343"/>
                </a:solidFill>
              </a:defRPr>
            </a:lvl5pPr>
            <a:lvl6pPr marL="2743200" lvl="5" indent="-330200" rtl="0">
              <a:lnSpc>
                <a:spcPct val="115000"/>
              </a:lnSpc>
              <a:spcBef>
                <a:spcPts val="0"/>
              </a:spcBef>
              <a:spcAft>
                <a:spcPts val="0"/>
              </a:spcAft>
              <a:buClr>
                <a:srgbClr val="494949"/>
              </a:buClr>
              <a:buSzPts val="1600"/>
              <a:buFont typeface="Exo"/>
              <a:buChar char="■"/>
              <a:defRPr>
                <a:solidFill>
                  <a:srgbClr val="434343"/>
                </a:solidFill>
              </a:defRPr>
            </a:lvl6pPr>
            <a:lvl7pPr marL="3200400" lvl="6" indent="-330200" rtl="0">
              <a:lnSpc>
                <a:spcPct val="115000"/>
              </a:lnSpc>
              <a:spcBef>
                <a:spcPts val="0"/>
              </a:spcBef>
              <a:spcAft>
                <a:spcPts val="0"/>
              </a:spcAft>
              <a:buClr>
                <a:srgbClr val="494949"/>
              </a:buClr>
              <a:buSzPts val="1600"/>
              <a:buFont typeface="Exo"/>
              <a:buChar char="●"/>
              <a:defRPr>
                <a:solidFill>
                  <a:srgbClr val="434343"/>
                </a:solidFill>
              </a:defRPr>
            </a:lvl7pPr>
            <a:lvl8pPr marL="3657600" lvl="7" indent="-330200" rtl="0">
              <a:lnSpc>
                <a:spcPct val="115000"/>
              </a:lnSpc>
              <a:spcBef>
                <a:spcPts val="0"/>
              </a:spcBef>
              <a:spcAft>
                <a:spcPts val="0"/>
              </a:spcAft>
              <a:buClr>
                <a:srgbClr val="494949"/>
              </a:buClr>
              <a:buSzPts val="1600"/>
              <a:buFont typeface="Exo"/>
              <a:buChar char="○"/>
              <a:defRPr>
                <a:solidFill>
                  <a:srgbClr val="434343"/>
                </a:solidFill>
              </a:defRPr>
            </a:lvl8pPr>
            <a:lvl9pPr marL="4114800" lvl="8" indent="-330200" rtl="0">
              <a:lnSpc>
                <a:spcPct val="115000"/>
              </a:lnSpc>
              <a:spcBef>
                <a:spcPts val="0"/>
              </a:spcBef>
              <a:spcAft>
                <a:spcPts val="0"/>
              </a:spcAft>
              <a:buClr>
                <a:srgbClr val="494949"/>
              </a:buClr>
              <a:buSzPts val="1600"/>
              <a:buFont typeface="Exo"/>
              <a:buChar char="■"/>
              <a:defRPr>
                <a:solidFill>
                  <a:srgbClr val="434343"/>
                </a:solidFill>
              </a:defRPr>
            </a:lvl9pPr>
          </a:lstStyle>
          <a:p>
            <a:endParaRPr/>
          </a:p>
        </p:txBody>
      </p:sp>
      <p:sp>
        <p:nvSpPr>
          <p:cNvPr id="47" name="Google Shape;47;p7"/>
          <p:cNvSpPr txBox="1">
            <a:spLocks noGrp="1"/>
          </p:cNvSpPr>
          <p:nvPr>
            <p:ph type="title"/>
          </p:nvPr>
        </p:nvSpPr>
        <p:spPr>
          <a:xfrm>
            <a:off x="715050" y="988275"/>
            <a:ext cx="4122300" cy="1179300"/>
          </a:xfrm>
          <a:prstGeom prst="rect">
            <a:avLst/>
          </a:prstGeom>
        </p:spPr>
        <p:txBody>
          <a:bodyPr spcFirstLastPara="1" wrap="square" lIns="91425" tIns="91425" rIns="91425" bIns="91425" anchor="t" anchorCtr="0">
            <a:noAutofit/>
          </a:bodyPr>
          <a:lstStyle>
            <a:lvl1pPr lvl="0" algn="l" rtl="0">
              <a:spcBef>
                <a:spcPts val="0"/>
              </a:spcBef>
              <a:spcAft>
                <a:spcPts val="0"/>
              </a:spcAft>
              <a:buClr>
                <a:schemeClr val="accent1"/>
              </a:buClr>
              <a:buSzPts val="2800"/>
              <a:buFont typeface="Ramabhadra"/>
              <a:buNone/>
              <a:defRPr sz="3600">
                <a:solidFill>
                  <a:schemeClr val="accent1"/>
                </a:solidFill>
              </a:defRPr>
            </a:lvl1pPr>
            <a:lvl2pPr lvl="1"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2pPr>
            <a:lvl3pPr lvl="2"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3pPr>
            <a:lvl4pPr lvl="3"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4pPr>
            <a:lvl5pPr lvl="4"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5pPr>
            <a:lvl6pPr lvl="5"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6pPr>
            <a:lvl7pPr lvl="6"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7pPr>
            <a:lvl8pPr lvl="7"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8pPr>
            <a:lvl9pPr lvl="8"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6"/>
        <p:cNvGrpSpPr/>
        <p:nvPr/>
      </p:nvGrpSpPr>
      <p:grpSpPr>
        <a:xfrm>
          <a:off x="0" y="0"/>
          <a:ext cx="0" cy="0"/>
          <a:chOff x="0" y="0"/>
          <a:chExt cx="0" cy="0"/>
        </a:xfrm>
      </p:grpSpPr>
      <p:pic>
        <p:nvPicPr>
          <p:cNvPr id="57" name="Google Shape;57;p9"/>
          <p:cNvPicPr preferRelativeResize="0"/>
          <p:nvPr/>
        </p:nvPicPr>
        <p:blipFill>
          <a:blip r:embed="rId2">
            <a:alphaModFix/>
          </a:blip>
          <a:stretch>
            <a:fillRect/>
          </a:stretch>
        </p:blipFill>
        <p:spPr>
          <a:xfrm rot="-5400000" flipH="1">
            <a:off x="5185052" y="810537"/>
            <a:ext cx="5423976" cy="3241926"/>
          </a:xfrm>
          <a:prstGeom prst="rect">
            <a:avLst/>
          </a:prstGeom>
          <a:noFill/>
          <a:ln>
            <a:noFill/>
          </a:ln>
        </p:spPr>
      </p:pic>
      <p:sp>
        <p:nvSpPr>
          <p:cNvPr id="58" name="Google Shape;58;p9"/>
          <p:cNvSpPr/>
          <p:nvPr/>
        </p:nvSpPr>
        <p:spPr>
          <a:xfrm rot="10800000">
            <a:off x="7762800" y="-119175"/>
            <a:ext cx="1381200" cy="2023500"/>
          </a:xfrm>
          <a:prstGeom prst="round1Rect">
            <a:avLst>
              <a:gd name="adj" fmla="val 50000"/>
            </a:avLst>
          </a:prstGeom>
          <a:gradFill>
            <a:gsLst>
              <a:gs pos="0">
                <a:schemeClr val="accent1"/>
              </a:gs>
              <a:gs pos="63000">
                <a:srgbClr val="194175"/>
              </a:gs>
              <a:gs pos="100000">
                <a:schemeClr val="accent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9"/>
          <p:cNvSpPr/>
          <p:nvPr/>
        </p:nvSpPr>
        <p:spPr>
          <a:xfrm rot="10800000" flipH="1">
            <a:off x="6943304" y="2560037"/>
            <a:ext cx="2200736" cy="2583466"/>
          </a:xfrm>
          <a:custGeom>
            <a:avLst/>
            <a:gdLst/>
            <a:ahLst/>
            <a:cxnLst/>
            <a:rect l="l" t="t" r="r" b="b"/>
            <a:pathLst>
              <a:path w="30112" h="35350" extrusionOk="0">
                <a:moveTo>
                  <a:pt x="30111" y="0"/>
                </a:moveTo>
                <a:lnTo>
                  <a:pt x="0" y="0"/>
                </a:lnTo>
                <a:lnTo>
                  <a:pt x="17169" y="32016"/>
                </a:lnTo>
                <a:cubicBezTo>
                  <a:pt x="18265" y="34064"/>
                  <a:pt x="20408" y="35350"/>
                  <a:pt x="22753" y="35350"/>
                </a:cubicBezTo>
                <a:lnTo>
                  <a:pt x="30111" y="35350"/>
                </a:lnTo>
                <a:close/>
              </a:path>
            </a:pathLst>
          </a:custGeom>
          <a:gradFill>
            <a:gsLst>
              <a:gs pos="0">
                <a:schemeClr val="accent6"/>
              </a:gs>
              <a:gs pos="100000">
                <a:schemeClr val="accent5"/>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9"/>
          <p:cNvSpPr/>
          <p:nvPr/>
        </p:nvSpPr>
        <p:spPr>
          <a:xfrm>
            <a:off x="6723450" y="3680725"/>
            <a:ext cx="1313592" cy="1462763"/>
          </a:xfrm>
          <a:custGeom>
            <a:avLst/>
            <a:gdLst/>
            <a:ahLst/>
            <a:cxnLst/>
            <a:rect l="l" t="t" r="r" b="b"/>
            <a:pathLst>
              <a:path w="26004" h="28957" extrusionOk="0">
                <a:moveTo>
                  <a:pt x="16931" y="1"/>
                </a:moveTo>
                <a:cubicBezTo>
                  <a:pt x="16062" y="1"/>
                  <a:pt x="15276" y="477"/>
                  <a:pt x="14871" y="1239"/>
                </a:cubicBezTo>
                <a:lnTo>
                  <a:pt x="0" y="28957"/>
                </a:lnTo>
                <a:lnTo>
                  <a:pt x="11490" y="28957"/>
                </a:lnTo>
                <a:lnTo>
                  <a:pt x="25182" y="3418"/>
                </a:lnTo>
                <a:cubicBezTo>
                  <a:pt x="26003" y="1870"/>
                  <a:pt x="24872" y="1"/>
                  <a:pt x="231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rot="10800000" flipH="1">
            <a:off x="7027600" y="2440309"/>
            <a:ext cx="803700" cy="1498500"/>
          </a:xfrm>
          <a:prstGeom prst="straightConnector1">
            <a:avLst/>
          </a:prstGeom>
          <a:noFill/>
          <a:ln w="19050" cap="flat" cmpd="sng">
            <a:solidFill>
              <a:schemeClr val="accent2"/>
            </a:solidFill>
            <a:prstDash val="solid"/>
            <a:round/>
            <a:headEnd type="none" w="med" len="med"/>
            <a:tailEnd type="none" w="med" len="med"/>
          </a:ln>
        </p:spPr>
      </p:cxnSp>
      <p:sp>
        <p:nvSpPr>
          <p:cNvPr id="62" name="Google Shape;62;p9"/>
          <p:cNvSpPr txBox="1">
            <a:spLocks noGrp="1"/>
          </p:cNvSpPr>
          <p:nvPr>
            <p:ph type="title"/>
          </p:nvPr>
        </p:nvSpPr>
        <p:spPr>
          <a:xfrm>
            <a:off x="715100" y="1358400"/>
            <a:ext cx="3838200" cy="1252500"/>
          </a:xfrm>
          <a:prstGeom prst="rect">
            <a:avLst/>
          </a:prstGeom>
        </p:spPr>
        <p:txBody>
          <a:bodyPr spcFirstLastPara="1" wrap="square" lIns="91425" tIns="91425" rIns="91425" bIns="91425" anchor="ctr" anchorCtr="0">
            <a:noAutofit/>
          </a:bodyPr>
          <a:lstStyle>
            <a:lvl1pPr lvl="0" algn="l" rtl="0">
              <a:lnSpc>
                <a:spcPct val="100000"/>
              </a:lnSpc>
              <a:spcBef>
                <a:spcPts val="0"/>
              </a:spcBef>
              <a:spcAft>
                <a:spcPts val="0"/>
              </a:spcAft>
              <a:buClr>
                <a:schemeClr val="accent3"/>
              </a:buClr>
              <a:buSzPts val="3200"/>
              <a:buNone/>
              <a:defRPr sz="4000"/>
            </a:lvl1pPr>
            <a:lvl2pPr lvl="1" algn="l" rtl="0">
              <a:lnSpc>
                <a:spcPct val="100000"/>
              </a:lnSpc>
              <a:spcBef>
                <a:spcPts val="0"/>
              </a:spcBef>
              <a:spcAft>
                <a:spcPts val="0"/>
              </a:spcAft>
              <a:buClr>
                <a:schemeClr val="accent3"/>
              </a:buClr>
              <a:buSzPts val="3200"/>
              <a:buNone/>
              <a:defRPr>
                <a:solidFill>
                  <a:schemeClr val="accent3"/>
                </a:solidFill>
              </a:defRPr>
            </a:lvl2pPr>
            <a:lvl3pPr lvl="2" algn="l" rtl="0">
              <a:lnSpc>
                <a:spcPct val="100000"/>
              </a:lnSpc>
              <a:spcBef>
                <a:spcPts val="0"/>
              </a:spcBef>
              <a:spcAft>
                <a:spcPts val="0"/>
              </a:spcAft>
              <a:buClr>
                <a:schemeClr val="accent3"/>
              </a:buClr>
              <a:buSzPts val="3200"/>
              <a:buNone/>
              <a:defRPr>
                <a:solidFill>
                  <a:schemeClr val="accent3"/>
                </a:solidFill>
              </a:defRPr>
            </a:lvl3pPr>
            <a:lvl4pPr lvl="3" algn="l" rtl="0">
              <a:lnSpc>
                <a:spcPct val="100000"/>
              </a:lnSpc>
              <a:spcBef>
                <a:spcPts val="0"/>
              </a:spcBef>
              <a:spcAft>
                <a:spcPts val="0"/>
              </a:spcAft>
              <a:buClr>
                <a:schemeClr val="accent3"/>
              </a:buClr>
              <a:buSzPts val="3200"/>
              <a:buNone/>
              <a:defRPr>
                <a:solidFill>
                  <a:schemeClr val="accent3"/>
                </a:solidFill>
              </a:defRPr>
            </a:lvl4pPr>
            <a:lvl5pPr lvl="4" algn="l" rtl="0">
              <a:lnSpc>
                <a:spcPct val="100000"/>
              </a:lnSpc>
              <a:spcBef>
                <a:spcPts val="0"/>
              </a:spcBef>
              <a:spcAft>
                <a:spcPts val="0"/>
              </a:spcAft>
              <a:buClr>
                <a:schemeClr val="accent3"/>
              </a:buClr>
              <a:buSzPts val="3200"/>
              <a:buNone/>
              <a:defRPr>
                <a:solidFill>
                  <a:schemeClr val="accent3"/>
                </a:solidFill>
              </a:defRPr>
            </a:lvl5pPr>
            <a:lvl6pPr lvl="5" algn="l" rtl="0">
              <a:lnSpc>
                <a:spcPct val="100000"/>
              </a:lnSpc>
              <a:spcBef>
                <a:spcPts val="0"/>
              </a:spcBef>
              <a:spcAft>
                <a:spcPts val="0"/>
              </a:spcAft>
              <a:buClr>
                <a:schemeClr val="accent3"/>
              </a:buClr>
              <a:buSzPts val="3200"/>
              <a:buNone/>
              <a:defRPr>
                <a:solidFill>
                  <a:schemeClr val="accent3"/>
                </a:solidFill>
              </a:defRPr>
            </a:lvl6pPr>
            <a:lvl7pPr lvl="6" algn="l" rtl="0">
              <a:lnSpc>
                <a:spcPct val="100000"/>
              </a:lnSpc>
              <a:spcBef>
                <a:spcPts val="0"/>
              </a:spcBef>
              <a:spcAft>
                <a:spcPts val="0"/>
              </a:spcAft>
              <a:buClr>
                <a:schemeClr val="accent3"/>
              </a:buClr>
              <a:buSzPts val="3200"/>
              <a:buNone/>
              <a:defRPr>
                <a:solidFill>
                  <a:schemeClr val="accent3"/>
                </a:solidFill>
              </a:defRPr>
            </a:lvl7pPr>
            <a:lvl8pPr lvl="7" algn="l" rtl="0">
              <a:lnSpc>
                <a:spcPct val="100000"/>
              </a:lnSpc>
              <a:spcBef>
                <a:spcPts val="0"/>
              </a:spcBef>
              <a:spcAft>
                <a:spcPts val="0"/>
              </a:spcAft>
              <a:buClr>
                <a:schemeClr val="accent3"/>
              </a:buClr>
              <a:buSzPts val="3200"/>
              <a:buNone/>
              <a:defRPr>
                <a:solidFill>
                  <a:schemeClr val="accent3"/>
                </a:solidFill>
              </a:defRPr>
            </a:lvl8pPr>
            <a:lvl9pPr lvl="8" algn="l" rtl="0">
              <a:lnSpc>
                <a:spcPct val="100000"/>
              </a:lnSpc>
              <a:spcBef>
                <a:spcPts val="0"/>
              </a:spcBef>
              <a:spcAft>
                <a:spcPts val="0"/>
              </a:spcAft>
              <a:buClr>
                <a:schemeClr val="accent3"/>
              </a:buClr>
              <a:buSzPts val="3200"/>
              <a:buNone/>
              <a:defRPr>
                <a:solidFill>
                  <a:schemeClr val="accent3"/>
                </a:solidFill>
              </a:defRPr>
            </a:lvl9pPr>
          </a:lstStyle>
          <a:p>
            <a:endParaRPr/>
          </a:p>
        </p:txBody>
      </p:sp>
      <p:sp>
        <p:nvSpPr>
          <p:cNvPr id="63" name="Google Shape;63;p9"/>
          <p:cNvSpPr txBox="1">
            <a:spLocks noGrp="1"/>
          </p:cNvSpPr>
          <p:nvPr>
            <p:ph type="subTitle" idx="1"/>
          </p:nvPr>
        </p:nvSpPr>
        <p:spPr>
          <a:xfrm>
            <a:off x="715100" y="2610900"/>
            <a:ext cx="3838200" cy="1174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8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761875" y="535000"/>
            <a:ext cx="3769200" cy="13110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6000"/>
              <a:buN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bg>
      <p:bgPr>
        <a:gradFill>
          <a:gsLst>
            <a:gs pos="0">
              <a:schemeClr val="accent1"/>
            </a:gs>
            <a:gs pos="63000">
              <a:srgbClr val="194175"/>
            </a:gs>
            <a:gs pos="100000">
              <a:schemeClr val="accent2"/>
            </a:gs>
          </a:gsLst>
          <a:lin ang="8099331" scaled="0"/>
        </a:gradFill>
        <a:effectLst/>
      </p:bgPr>
    </p:bg>
    <p:spTree>
      <p:nvGrpSpPr>
        <p:cNvPr id="1" name="Shape 66"/>
        <p:cNvGrpSpPr/>
        <p:nvPr/>
      </p:nvGrpSpPr>
      <p:grpSpPr>
        <a:xfrm>
          <a:off x="0" y="0"/>
          <a:ext cx="0" cy="0"/>
          <a:chOff x="0" y="0"/>
          <a:chExt cx="0" cy="0"/>
        </a:xfrm>
      </p:grpSpPr>
      <p:grpSp>
        <p:nvGrpSpPr>
          <p:cNvPr id="67" name="Google Shape;67;p11"/>
          <p:cNvGrpSpPr/>
          <p:nvPr/>
        </p:nvGrpSpPr>
        <p:grpSpPr>
          <a:xfrm flipH="1">
            <a:off x="-76200" y="-76200"/>
            <a:ext cx="9322342" cy="5304782"/>
            <a:chOff x="-76200" y="-76200"/>
            <a:chExt cx="9322342" cy="5304782"/>
          </a:xfrm>
        </p:grpSpPr>
        <p:sp>
          <p:nvSpPr>
            <p:cNvPr id="68" name="Google Shape;68;p11"/>
            <p:cNvSpPr/>
            <p:nvPr/>
          </p:nvSpPr>
          <p:spPr>
            <a:xfrm>
              <a:off x="7367425" y="2903175"/>
              <a:ext cx="1852769" cy="2325407"/>
            </a:xfrm>
            <a:custGeom>
              <a:avLst/>
              <a:gdLst/>
              <a:ahLst/>
              <a:cxnLst/>
              <a:rect l="l" t="t" r="r" b="b"/>
              <a:pathLst>
                <a:path w="54234" h="68069" extrusionOk="0">
                  <a:moveTo>
                    <a:pt x="34553" y="2906"/>
                  </a:moveTo>
                  <a:lnTo>
                    <a:pt x="1" y="67866"/>
                  </a:lnTo>
                  <a:lnTo>
                    <a:pt x="54234" y="68068"/>
                  </a:lnTo>
                  <a:lnTo>
                    <a:pt x="54234" y="0"/>
                  </a:lnTo>
                  <a:lnTo>
                    <a:pt x="39399" y="0"/>
                  </a:lnTo>
                  <a:cubicBezTo>
                    <a:pt x="37363" y="0"/>
                    <a:pt x="35505" y="1120"/>
                    <a:pt x="34553" y="2906"/>
                  </a:cubicBezTo>
                  <a:close/>
                </a:path>
              </a:pathLst>
            </a:custGeom>
            <a:gradFill>
              <a:gsLst>
                <a:gs pos="0">
                  <a:schemeClr val="accent6"/>
                </a:gs>
                <a:gs pos="100000">
                  <a:schemeClr val="accent5"/>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1"/>
            <p:cNvSpPr/>
            <p:nvPr/>
          </p:nvSpPr>
          <p:spPr>
            <a:xfrm rot="10800000">
              <a:off x="-76200" y="-76200"/>
              <a:ext cx="1852769" cy="2325407"/>
            </a:xfrm>
            <a:custGeom>
              <a:avLst/>
              <a:gdLst/>
              <a:ahLst/>
              <a:cxnLst/>
              <a:rect l="l" t="t" r="r" b="b"/>
              <a:pathLst>
                <a:path w="54234" h="68069" extrusionOk="0">
                  <a:moveTo>
                    <a:pt x="34553" y="2906"/>
                  </a:moveTo>
                  <a:lnTo>
                    <a:pt x="1" y="67866"/>
                  </a:lnTo>
                  <a:lnTo>
                    <a:pt x="54234" y="68068"/>
                  </a:lnTo>
                  <a:lnTo>
                    <a:pt x="54234" y="0"/>
                  </a:lnTo>
                  <a:lnTo>
                    <a:pt x="39399" y="0"/>
                  </a:lnTo>
                  <a:cubicBezTo>
                    <a:pt x="37363" y="0"/>
                    <a:pt x="35505" y="1120"/>
                    <a:pt x="34553" y="2906"/>
                  </a:cubicBezTo>
                  <a:close/>
                </a:path>
              </a:pathLst>
            </a:custGeom>
            <a:gradFill>
              <a:gsLst>
                <a:gs pos="0">
                  <a:schemeClr val="accent6"/>
                </a:gs>
                <a:gs pos="100000">
                  <a:schemeClr val="accent5"/>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1"/>
            <p:cNvSpPr/>
            <p:nvPr/>
          </p:nvSpPr>
          <p:spPr>
            <a:xfrm>
              <a:off x="-76200" y="-76200"/>
              <a:ext cx="839392" cy="934332"/>
            </a:xfrm>
            <a:custGeom>
              <a:avLst/>
              <a:gdLst/>
              <a:ahLst/>
              <a:cxnLst/>
              <a:rect l="l" t="t" r="r" b="b"/>
              <a:pathLst>
                <a:path w="13884" h="15455" extrusionOk="0">
                  <a:moveTo>
                    <a:pt x="9037" y="15454"/>
                  </a:moveTo>
                  <a:lnTo>
                    <a:pt x="12335" y="15454"/>
                  </a:lnTo>
                  <a:cubicBezTo>
                    <a:pt x="13276" y="15454"/>
                    <a:pt x="13883" y="14454"/>
                    <a:pt x="13443" y="13633"/>
                  </a:cubicBezTo>
                  <a:lnTo>
                    <a:pt x="6132" y="0"/>
                  </a:lnTo>
                  <a:lnTo>
                    <a:pt x="0" y="0"/>
                  </a:lnTo>
                  <a:lnTo>
                    <a:pt x="7930" y="14799"/>
                  </a:lnTo>
                  <a:cubicBezTo>
                    <a:pt x="8144" y="15204"/>
                    <a:pt x="8573" y="15454"/>
                    <a:pt x="9037" y="15454"/>
                  </a:cubicBezTo>
                  <a:close/>
                </a:path>
              </a:pathLst>
            </a:custGeom>
            <a:gradFill>
              <a:gsLst>
                <a:gs pos="0">
                  <a:schemeClr val="accent3"/>
                </a:gs>
                <a:gs pos="34000">
                  <a:srgbClr val="FAB93C"/>
                </a:gs>
                <a:gs pos="100000">
                  <a:schemeClr val="accent4"/>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1"/>
            <p:cNvSpPr/>
            <p:nvPr/>
          </p:nvSpPr>
          <p:spPr>
            <a:xfrm rot="10800000">
              <a:off x="8406750" y="4294250"/>
              <a:ext cx="839392" cy="934332"/>
            </a:xfrm>
            <a:custGeom>
              <a:avLst/>
              <a:gdLst/>
              <a:ahLst/>
              <a:cxnLst/>
              <a:rect l="l" t="t" r="r" b="b"/>
              <a:pathLst>
                <a:path w="13884" h="15455" extrusionOk="0">
                  <a:moveTo>
                    <a:pt x="9037" y="15454"/>
                  </a:moveTo>
                  <a:lnTo>
                    <a:pt x="12335" y="15454"/>
                  </a:lnTo>
                  <a:cubicBezTo>
                    <a:pt x="13276" y="15454"/>
                    <a:pt x="13883" y="14454"/>
                    <a:pt x="13443" y="13633"/>
                  </a:cubicBezTo>
                  <a:lnTo>
                    <a:pt x="6132" y="0"/>
                  </a:lnTo>
                  <a:lnTo>
                    <a:pt x="0" y="0"/>
                  </a:lnTo>
                  <a:lnTo>
                    <a:pt x="7930" y="14799"/>
                  </a:lnTo>
                  <a:cubicBezTo>
                    <a:pt x="8144" y="15204"/>
                    <a:pt x="8573" y="15454"/>
                    <a:pt x="9037" y="15454"/>
                  </a:cubicBezTo>
                  <a:close/>
                </a:path>
              </a:pathLst>
            </a:custGeom>
            <a:gradFill>
              <a:gsLst>
                <a:gs pos="0">
                  <a:schemeClr val="accent3"/>
                </a:gs>
                <a:gs pos="34000">
                  <a:srgbClr val="FAB93C"/>
                </a:gs>
                <a:gs pos="100000">
                  <a:schemeClr val="accent4"/>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2" name="Google Shape;72;p11"/>
            <p:cNvCxnSpPr/>
            <p:nvPr/>
          </p:nvCxnSpPr>
          <p:spPr>
            <a:xfrm rot="10800000" flipH="1">
              <a:off x="379975" y="601034"/>
              <a:ext cx="803700" cy="1498500"/>
            </a:xfrm>
            <a:prstGeom prst="straightConnector1">
              <a:avLst/>
            </a:prstGeom>
            <a:noFill/>
            <a:ln w="19050" cap="flat" cmpd="sng">
              <a:solidFill>
                <a:schemeClr val="lt1"/>
              </a:solidFill>
              <a:prstDash val="solid"/>
              <a:round/>
              <a:headEnd type="none" w="med" len="med"/>
              <a:tailEnd type="none" w="med" len="med"/>
            </a:ln>
          </p:spPr>
        </p:cxnSp>
        <p:cxnSp>
          <p:nvCxnSpPr>
            <p:cNvPr id="73" name="Google Shape;73;p11"/>
            <p:cNvCxnSpPr/>
            <p:nvPr/>
          </p:nvCxnSpPr>
          <p:spPr>
            <a:xfrm rot="10800000" flipH="1">
              <a:off x="7977050" y="3065509"/>
              <a:ext cx="803700" cy="1498500"/>
            </a:xfrm>
            <a:prstGeom prst="straightConnector1">
              <a:avLst/>
            </a:prstGeom>
            <a:noFill/>
            <a:ln w="19050" cap="flat" cmpd="sng">
              <a:solidFill>
                <a:schemeClr val="lt1"/>
              </a:solidFill>
              <a:prstDash val="solid"/>
              <a:round/>
              <a:headEnd type="none" w="med" len="med"/>
              <a:tailEnd type="none" w="med" len="med"/>
            </a:ln>
          </p:spPr>
        </p:cxnSp>
      </p:grpSp>
      <p:sp>
        <p:nvSpPr>
          <p:cNvPr id="74" name="Google Shape;74;p11"/>
          <p:cNvSpPr txBox="1">
            <a:spLocks noGrp="1"/>
          </p:cNvSpPr>
          <p:nvPr>
            <p:ph type="title" hasCustomPrompt="1"/>
          </p:nvPr>
        </p:nvSpPr>
        <p:spPr>
          <a:xfrm>
            <a:off x="1284000" y="1688913"/>
            <a:ext cx="6576000" cy="15111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9600"/>
              <a:buNone/>
              <a:defRPr sz="9600">
                <a:solidFill>
                  <a:schemeClr val="dk2"/>
                </a:solidFill>
              </a:defRPr>
            </a:lvl1pPr>
            <a:lvl2pPr lvl="1" algn="ctr">
              <a:spcBef>
                <a:spcPts val="0"/>
              </a:spcBef>
              <a:spcAft>
                <a:spcPts val="0"/>
              </a:spcAft>
              <a:buClr>
                <a:schemeClr val="dk2"/>
              </a:buClr>
              <a:buSzPts val="9600"/>
              <a:buNone/>
              <a:defRPr sz="9600">
                <a:solidFill>
                  <a:schemeClr val="dk2"/>
                </a:solidFill>
              </a:defRPr>
            </a:lvl2pPr>
            <a:lvl3pPr lvl="2" algn="ctr">
              <a:spcBef>
                <a:spcPts val="0"/>
              </a:spcBef>
              <a:spcAft>
                <a:spcPts val="0"/>
              </a:spcAft>
              <a:buClr>
                <a:schemeClr val="dk2"/>
              </a:buClr>
              <a:buSzPts val="9600"/>
              <a:buNone/>
              <a:defRPr sz="9600">
                <a:solidFill>
                  <a:schemeClr val="dk2"/>
                </a:solidFill>
              </a:defRPr>
            </a:lvl3pPr>
            <a:lvl4pPr lvl="3" algn="ctr">
              <a:spcBef>
                <a:spcPts val="0"/>
              </a:spcBef>
              <a:spcAft>
                <a:spcPts val="0"/>
              </a:spcAft>
              <a:buClr>
                <a:schemeClr val="dk2"/>
              </a:buClr>
              <a:buSzPts val="9600"/>
              <a:buNone/>
              <a:defRPr sz="9600">
                <a:solidFill>
                  <a:schemeClr val="dk2"/>
                </a:solidFill>
              </a:defRPr>
            </a:lvl4pPr>
            <a:lvl5pPr lvl="4" algn="ctr">
              <a:spcBef>
                <a:spcPts val="0"/>
              </a:spcBef>
              <a:spcAft>
                <a:spcPts val="0"/>
              </a:spcAft>
              <a:buClr>
                <a:schemeClr val="dk2"/>
              </a:buClr>
              <a:buSzPts val="9600"/>
              <a:buNone/>
              <a:defRPr sz="9600">
                <a:solidFill>
                  <a:schemeClr val="dk2"/>
                </a:solidFill>
              </a:defRPr>
            </a:lvl5pPr>
            <a:lvl6pPr lvl="5" algn="ctr">
              <a:spcBef>
                <a:spcPts val="0"/>
              </a:spcBef>
              <a:spcAft>
                <a:spcPts val="0"/>
              </a:spcAft>
              <a:buClr>
                <a:schemeClr val="dk2"/>
              </a:buClr>
              <a:buSzPts val="9600"/>
              <a:buNone/>
              <a:defRPr sz="9600">
                <a:solidFill>
                  <a:schemeClr val="dk2"/>
                </a:solidFill>
              </a:defRPr>
            </a:lvl6pPr>
            <a:lvl7pPr lvl="6" algn="ctr">
              <a:spcBef>
                <a:spcPts val="0"/>
              </a:spcBef>
              <a:spcAft>
                <a:spcPts val="0"/>
              </a:spcAft>
              <a:buClr>
                <a:schemeClr val="dk2"/>
              </a:buClr>
              <a:buSzPts val="9600"/>
              <a:buNone/>
              <a:defRPr sz="9600">
                <a:solidFill>
                  <a:schemeClr val="dk2"/>
                </a:solidFill>
              </a:defRPr>
            </a:lvl7pPr>
            <a:lvl8pPr lvl="7" algn="ctr">
              <a:spcBef>
                <a:spcPts val="0"/>
              </a:spcBef>
              <a:spcAft>
                <a:spcPts val="0"/>
              </a:spcAft>
              <a:buClr>
                <a:schemeClr val="dk2"/>
              </a:buClr>
              <a:buSzPts val="9600"/>
              <a:buNone/>
              <a:defRPr sz="9600">
                <a:solidFill>
                  <a:schemeClr val="dk2"/>
                </a:solidFill>
              </a:defRPr>
            </a:lvl8pPr>
            <a:lvl9pPr lvl="8" algn="ctr">
              <a:spcBef>
                <a:spcPts val="0"/>
              </a:spcBef>
              <a:spcAft>
                <a:spcPts val="0"/>
              </a:spcAft>
              <a:buClr>
                <a:schemeClr val="dk2"/>
              </a:buClr>
              <a:buSzPts val="9600"/>
              <a:buNone/>
              <a:defRPr sz="9600">
                <a:solidFill>
                  <a:schemeClr val="dk2"/>
                </a:solidFill>
              </a:defRPr>
            </a:lvl9pPr>
          </a:lstStyle>
          <a:p>
            <a:r>
              <a:t>xx%</a:t>
            </a:r>
          </a:p>
        </p:txBody>
      </p:sp>
      <p:sp>
        <p:nvSpPr>
          <p:cNvPr id="75" name="Google Shape;75;p11"/>
          <p:cNvSpPr txBox="1">
            <a:spLocks noGrp="1"/>
          </p:cNvSpPr>
          <p:nvPr>
            <p:ph type="subTitle" idx="1"/>
          </p:nvPr>
        </p:nvSpPr>
        <p:spPr>
          <a:xfrm>
            <a:off x="1284000" y="3158488"/>
            <a:ext cx="6576000" cy="296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2"/>
              </a:buClr>
              <a:buSzPts val="1600"/>
              <a:buNone/>
              <a:defRPr sz="1600">
                <a:solidFill>
                  <a:schemeClr val="dk2"/>
                </a:solidFill>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0"/>
              </a:spcBef>
              <a:spcAft>
                <a:spcPts val="0"/>
              </a:spcAft>
              <a:buClr>
                <a:schemeClr val="dk2"/>
              </a:buClr>
              <a:buSzPts val="1600"/>
              <a:buNone/>
              <a:defRPr sz="1600">
                <a:solidFill>
                  <a:schemeClr val="dk2"/>
                </a:solidFill>
              </a:defRPr>
            </a:lvl3pPr>
            <a:lvl4pPr lvl="3" algn="ctr" rtl="0">
              <a:lnSpc>
                <a:spcPct val="100000"/>
              </a:lnSpc>
              <a:spcBef>
                <a:spcPts val="0"/>
              </a:spcBef>
              <a:spcAft>
                <a:spcPts val="0"/>
              </a:spcAft>
              <a:buClr>
                <a:schemeClr val="dk2"/>
              </a:buClr>
              <a:buSzPts val="1600"/>
              <a:buNone/>
              <a:defRPr sz="1600">
                <a:solidFill>
                  <a:schemeClr val="dk2"/>
                </a:solidFill>
              </a:defRPr>
            </a:lvl4pPr>
            <a:lvl5pPr lvl="4" algn="ctr" rtl="0">
              <a:lnSpc>
                <a:spcPct val="100000"/>
              </a:lnSpc>
              <a:spcBef>
                <a:spcPts val="0"/>
              </a:spcBef>
              <a:spcAft>
                <a:spcPts val="0"/>
              </a:spcAft>
              <a:buClr>
                <a:schemeClr val="dk2"/>
              </a:buClr>
              <a:buSzPts val="1600"/>
              <a:buNone/>
              <a:defRPr sz="1600">
                <a:solidFill>
                  <a:schemeClr val="dk2"/>
                </a:solidFill>
              </a:defRPr>
            </a:lvl5pPr>
            <a:lvl6pPr lvl="5" algn="ctr" rtl="0">
              <a:lnSpc>
                <a:spcPct val="100000"/>
              </a:lnSpc>
              <a:spcBef>
                <a:spcPts val="0"/>
              </a:spcBef>
              <a:spcAft>
                <a:spcPts val="0"/>
              </a:spcAft>
              <a:buClr>
                <a:schemeClr val="dk2"/>
              </a:buClr>
              <a:buSzPts val="1600"/>
              <a:buNone/>
              <a:defRPr sz="1600">
                <a:solidFill>
                  <a:schemeClr val="dk2"/>
                </a:solidFill>
              </a:defRPr>
            </a:lvl6pPr>
            <a:lvl7pPr lvl="6" algn="ctr" rtl="0">
              <a:lnSpc>
                <a:spcPct val="100000"/>
              </a:lnSpc>
              <a:spcBef>
                <a:spcPts val="0"/>
              </a:spcBef>
              <a:spcAft>
                <a:spcPts val="0"/>
              </a:spcAft>
              <a:buClr>
                <a:schemeClr val="dk2"/>
              </a:buClr>
              <a:buSzPts val="1600"/>
              <a:buNone/>
              <a:defRPr sz="1600">
                <a:solidFill>
                  <a:schemeClr val="dk2"/>
                </a:solidFill>
              </a:defRPr>
            </a:lvl7pPr>
            <a:lvl8pPr lvl="7" algn="ctr" rtl="0">
              <a:lnSpc>
                <a:spcPct val="100000"/>
              </a:lnSpc>
              <a:spcBef>
                <a:spcPts val="0"/>
              </a:spcBef>
              <a:spcAft>
                <a:spcPts val="0"/>
              </a:spcAft>
              <a:buClr>
                <a:schemeClr val="dk2"/>
              </a:buClr>
              <a:buSzPts val="1600"/>
              <a:buNone/>
              <a:defRPr sz="1600">
                <a:solidFill>
                  <a:schemeClr val="dk2"/>
                </a:solidFill>
              </a:defRPr>
            </a:lvl8pPr>
            <a:lvl9pPr lvl="8" algn="ctr" rtl="0">
              <a:lnSpc>
                <a:spcPct val="100000"/>
              </a:lnSpc>
              <a:spcBef>
                <a:spcPts val="0"/>
              </a:spcBef>
              <a:spcAft>
                <a:spcPts val="0"/>
              </a:spcAft>
              <a:buClr>
                <a:schemeClr val="dk2"/>
              </a:buClr>
              <a:buSzPts val="1600"/>
              <a:buNone/>
              <a:defRPr sz="1600">
                <a:solidFill>
                  <a:schemeClr val="dk2"/>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050" y="358100"/>
            <a:ext cx="77139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accent1"/>
              </a:buClr>
              <a:buSzPts val="3200"/>
              <a:buFont typeface="Montserrat ExtraBold"/>
              <a:buNone/>
              <a:defRPr sz="3200">
                <a:solidFill>
                  <a:schemeClr val="accent1"/>
                </a:solidFill>
                <a:latin typeface="Montserrat ExtraBold"/>
                <a:ea typeface="Montserrat ExtraBold"/>
                <a:cs typeface="Montserrat ExtraBold"/>
                <a:sym typeface="Montserrat ExtraBold"/>
              </a:defRPr>
            </a:lvl1pPr>
            <a:lvl2pPr lvl="1" algn="ctr" rtl="0">
              <a:spcBef>
                <a:spcPts val="0"/>
              </a:spcBef>
              <a:spcAft>
                <a:spcPts val="0"/>
              </a:spcAft>
              <a:buClr>
                <a:schemeClr val="accent1"/>
              </a:buClr>
              <a:buSzPts val="3200"/>
              <a:buFont typeface="Montserrat ExtraBold"/>
              <a:buNone/>
              <a:defRPr sz="3200">
                <a:solidFill>
                  <a:schemeClr val="accent1"/>
                </a:solidFill>
                <a:latin typeface="Montserrat ExtraBold"/>
                <a:ea typeface="Montserrat ExtraBold"/>
                <a:cs typeface="Montserrat ExtraBold"/>
                <a:sym typeface="Montserrat ExtraBold"/>
              </a:defRPr>
            </a:lvl2pPr>
            <a:lvl3pPr lvl="2" algn="ctr" rtl="0">
              <a:spcBef>
                <a:spcPts val="0"/>
              </a:spcBef>
              <a:spcAft>
                <a:spcPts val="0"/>
              </a:spcAft>
              <a:buClr>
                <a:schemeClr val="accent1"/>
              </a:buClr>
              <a:buSzPts val="3200"/>
              <a:buFont typeface="Montserrat ExtraBold"/>
              <a:buNone/>
              <a:defRPr sz="3200">
                <a:solidFill>
                  <a:schemeClr val="accent1"/>
                </a:solidFill>
                <a:latin typeface="Montserrat ExtraBold"/>
                <a:ea typeface="Montserrat ExtraBold"/>
                <a:cs typeface="Montserrat ExtraBold"/>
                <a:sym typeface="Montserrat ExtraBold"/>
              </a:defRPr>
            </a:lvl3pPr>
            <a:lvl4pPr lvl="3" algn="ctr" rtl="0">
              <a:spcBef>
                <a:spcPts val="0"/>
              </a:spcBef>
              <a:spcAft>
                <a:spcPts val="0"/>
              </a:spcAft>
              <a:buClr>
                <a:schemeClr val="accent1"/>
              </a:buClr>
              <a:buSzPts val="3200"/>
              <a:buFont typeface="Montserrat ExtraBold"/>
              <a:buNone/>
              <a:defRPr sz="3200">
                <a:solidFill>
                  <a:schemeClr val="accent1"/>
                </a:solidFill>
                <a:latin typeface="Montserrat ExtraBold"/>
                <a:ea typeface="Montserrat ExtraBold"/>
                <a:cs typeface="Montserrat ExtraBold"/>
                <a:sym typeface="Montserrat ExtraBold"/>
              </a:defRPr>
            </a:lvl4pPr>
            <a:lvl5pPr lvl="4" algn="ctr" rtl="0">
              <a:spcBef>
                <a:spcPts val="0"/>
              </a:spcBef>
              <a:spcAft>
                <a:spcPts val="0"/>
              </a:spcAft>
              <a:buClr>
                <a:schemeClr val="accent1"/>
              </a:buClr>
              <a:buSzPts val="3200"/>
              <a:buFont typeface="Montserrat ExtraBold"/>
              <a:buNone/>
              <a:defRPr sz="3200">
                <a:solidFill>
                  <a:schemeClr val="accent1"/>
                </a:solidFill>
                <a:latin typeface="Montserrat ExtraBold"/>
                <a:ea typeface="Montserrat ExtraBold"/>
                <a:cs typeface="Montserrat ExtraBold"/>
                <a:sym typeface="Montserrat ExtraBold"/>
              </a:defRPr>
            </a:lvl5pPr>
            <a:lvl6pPr lvl="5" algn="ctr" rtl="0">
              <a:spcBef>
                <a:spcPts val="0"/>
              </a:spcBef>
              <a:spcAft>
                <a:spcPts val="0"/>
              </a:spcAft>
              <a:buClr>
                <a:schemeClr val="accent1"/>
              </a:buClr>
              <a:buSzPts val="3200"/>
              <a:buFont typeface="Montserrat ExtraBold"/>
              <a:buNone/>
              <a:defRPr sz="3200">
                <a:solidFill>
                  <a:schemeClr val="accent1"/>
                </a:solidFill>
                <a:latin typeface="Montserrat ExtraBold"/>
                <a:ea typeface="Montserrat ExtraBold"/>
                <a:cs typeface="Montserrat ExtraBold"/>
                <a:sym typeface="Montserrat ExtraBold"/>
              </a:defRPr>
            </a:lvl6pPr>
            <a:lvl7pPr lvl="6" algn="ctr" rtl="0">
              <a:spcBef>
                <a:spcPts val="0"/>
              </a:spcBef>
              <a:spcAft>
                <a:spcPts val="0"/>
              </a:spcAft>
              <a:buClr>
                <a:schemeClr val="accent1"/>
              </a:buClr>
              <a:buSzPts val="3200"/>
              <a:buFont typeface="Montserrat ExtraBold"/>
              <a:buNone/>
              <a:defRPr sz="3200">
                <a:solidFill>
                  <a:schemeClr val="accent1"/>
                </a:solidFill>
                <a:latin typeface="Montserrat ExtraBold"/>
                <a:ea typeface="Montserrat ExtraBold"/>
                <a:cs typeface="Montserrat ExtraBold"/>
                <a:sym typeface="Montserrat ExtraBold"/>
              </a:defRPr>
            </a:lvl7pPr>
            <a:lvl8pPr lvl="7" algn="ctr" rtl="0">
              <a:spcBef>
                <a:spcPts val="0"/>
              </a:spcBef>
              <a:spcAft>
                <a:spcPts val="0"/>
              </a:spcAft>
              <a:buClr>
                <a:schemeClr val="accent1"/>
              </a:buClr>
              <a:buSzPts val="3200"/>
              <a:buFont typeface="Montserrat ExtraBold"/>
              <a:buNone/>
              <a:defRPr sz="3200">
                <a:solidFill>
                  <a:schemeClr val="accent1"/>
                </a:solidFill>
                <a:latin typeface="Montserrat ExtraBold"/>
                <a:ea typeface="Montserrat ExtraBold"/>
                <a:cs typeface="Montserrat ExtraBold"/>
                <a:sym typeface="Montserrat ExtraBold"/>
              </a:defRPr>
            </a:lvl8pPr>
            <a:lvl9pPr lvl="8" algn="ctr" rtl="0">
              <a:spcBef>
                <a:spcPts val="0"/>
              </a:spcBef>
              <a:spcAft>
                <a:spcPts val="0"/>
              </a:spcAft>
              <a:buClr>
                <a:schemeClr val="accent1"/>
              </a:buClr>
              <a:buSzPts val="3200"/>
              <a:buFont typeface="Montserrat ExtraBold"/>
              <a:buNone/>
              <a:defRPr sz="3200">
                <a:solidFill>
                  <a:schemeClr val="accent1"/>
                </a:solidFill>
                <a:latin typeface="Montserrat ExtraBold"/>
                <a:ea typeface="Montserrat ExtraBold"/>
                <a:cs typeface="Montserrat ExtraBold"/>
                <a:sym typeface="Montserrat ExtraBold"/>
              </a:defRPr>
            </a:lvl9pPr>
          </a:lstStyle>
          <a:p>
            <a:endParaRPr/>
          </a:p>
        </p:txBody>
      </p:sp>
      <p:sp>
        <p:nvSpPr>
          <p:cNvPr id="7" name="Google Shape;7;p1"/>
          <p:cNvSpPr txBox="1">
            <a:spLocks noGrp="1"/>
          </p:cNvSpPr>
          <p:nvPr>
            <p:ph type="body" idx="1"/>
          </p:nvPr>
        </p:nvSpPr>
        <p:spPr>
          <a:xfrm>
            <a:off x="715200" y="1152475"/>
            <a:ext cx="7713900" cy="34560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accent1"/>
              </a:buClr>
              <a:buSzPts val="1200"/>
              <a:buFont typeface="Raleway Medium"/>
              <a:buChar char="●"/>
              <a:defRPr sz="1200">
                <a:solidFill>
                  <a:schemeClr val="accent1"/>
                </a:solidFill>
                <a:latin typeface="Raleway Medium"/>
                <a:ea typeface="Raleway Medium"/>
                <a:cs typeface="Raleway Medium"/>
                <a:sym typeface="Raleway Medium"/>
              </a:defRPr>
            </a:lvl1pPr>
            <a:lvl2pPr marL="914400" lvl="1" indent="-304800">
              <a:lnSpc>
                <a:spcPct val="100000"/>
              </a:lnSpc>
              <a:spcBef>
                <a:spcPts val="0"/>
              </a:spcBef>
              <a:spcAft>
                <a:spcPts val="0"/>
              </a:spcAft>
              <a:buClr>
                <a:schemeClr val="accent1"/>
              </a:buClr>
              <a:buSzPts val="1200"/>
              <a:buFont typeface="Raleway Medium"/>
              <a:buChar char="○"/>
              <a:defRPr sz="1200">
                <a:solidFill>
                  <a:schemeClr val="accent1"/>
                </a:solidFill>
                <a:latin typeface="Raleway Medium"/>
                <a:ea typeface="Raleway Medium"/>
                <a:cs typeface="Raleway Medium"/>
                <a:sym typeface="Raleway Medium"/>
              </a:defRPr>
            </a:lvl2pPr>
            <a:lvl3pPr marL="1371600" lvl="2" indent="-304800">
              <a:lnSpc>
                <a:spcPct val="100000"/>
              </a:lnSpc>
              <a:spcBef>
                <a:spcPts val="0"/>
              </a:spcBef>
              <a:spcAft>
                <a:spcPts val="0"/>
              </a:spcAft>
              <a:buClr>
                <a:schemeClr val="accent1"/>
              </a:buClr>
              <a:buSzPts val="1200"/>
              <a:buFont typeface="Raleway Medium"/>
              <a:buChar char="■"/>
              <a:defRPr sz="1200">
                <a:solidFill>
                  <a:schemeClr val="accent1"/>
                </a:solidFill>
                <a:latin typeface="Raleway Medium"/>
                <a:ea typeface="Raleway Medium"/>
                <a:cs typeface="Raleway Medium"/>
                <a:sym typeface="Raleway Medium"/>
              </a:defRPr>
            </a:lvl3pPr>
            <a:lvl4pPr marL="1828800" lvl="3" indent="-304800">
              <a:lnSpc>
                <a:spcPct val="100000"/>
              </a:lnSpc>
              <a:spcBef>
                <a:spcPts val="0"/>
              </a:spcBef>
              <a:spcAft>
                <a:spcPts val="0"/>
              </a:spcAft>
              <a:buClr>
                <a:schemeClr val="accent1"/>
              </a:buClr>
              <a:buSzPts val="1200"/>
              <a:buFont typeface="Raleway Medium"/>
              <a:buChar char="●"/>
              <a:defRPr sz="1200">
                <a:solidFill>
                  <a:schemeClr val="accent1"/>
                </a:solidFill>
                <a:latin typeface="Raleway Medium"/>
                <a:ea typeface="Raleway Medium"/>
                <a:cs typeface="Raleway Medium"/>
                <a:sym typeface="Raleway Medium"/>
              </a:defRPr>
            </a:lvl4pPr>
            <a:lvl5pPr marL="2286000" lvl="4" indent="-304800">
              <a:lnSpc>
                <a:spcPct val="100000"/>
              </a:lnSpc>
              <a:spcBef>
                <a:spcPts val="0"/>
              </a:spcBef>
              <a:spcAft>
                <a:spcPts val="0"/>
              </a:spcAft>
              <a:buClr>
                <a:schemeClr val="accent1"/>
              </a:buClr>
              <a:buSzPts val="1200"/>
              <a:buFont typeface="Raleway Medium"/>
              <a:buChar char="○"/>
              <a:defRPr sz="1200">
                <a:solidFill>
                  <a:schemeClr val="accent1"/>
                </a:solidFill>
                <a:latin typeface="Raleway Medium"/>
                <a:ea typeface="Raleway Medium"/>
                <a:cs typeface="Raleway Medium"/>
                <a:sym typeface="Raleway Medium"/>
              </a:defRPr>
            </a:lvl5pPr>
            <a:lvl6pPr marL="2743200" lvl="5" indent="-304800">
              <a:lnSpc>
                <a:spcPct val="100000"/>
              </a:lnSpc>
              <a:spcBef>
                <a:spcPts val="0"/>
              </a:spcBef>
              <a:spcAft>
                <a:spcPts val="0"/>
              </a:spcAft>
              <a:buClr>
                <a:schemeClr val="accent1"/>
              </a:buClr>
              <a:buSzPts val="1200"/>
              <a:buFont typeface="Raleway Medium"/>
              <a:buChar char="■"/>
              <a:defRPr sz="1200">
                <a:solidFill>
                  <a:schemeClr val="accent1"/>
                </a:solidFill>
                <a:latin typeface="Raleway Medium"/>
                <a:ea typeface="Raleway Medium"/>
                <a:cs typeface="Raleway Medium"/>
                <a:sym typeface="Raleway Medium"/>
              </a:defRPr>
            </a:lvl6pPr>
            <a:lvl7pPr marL="3200400" lvl="6" indent="-304800">
              <a:lnSpc>
                <a:spcPct val="100000"/>
              </a:lnSpc>
              <a:spcBef>
                <a:spcPts val="0"/>
              </a:spcBef>
              <a:spcAft>
                <a:spcPts val="0"/>
              </a:spcAft>
              <a:buClr>
                <a:schemeClr val="accent1"/>
              </a:buClr>
              <a:buSzPts val="1200"/>
              <a:buFont typeface="Raleway Medium"/>
              <a:buChar char="●"/>
              <a:defRPr sz="1200">
                <a:solidFill>
                  <a:schemeClr val="accent1"/>
                </a:solidFill>
                <a:latin typeface="Raleway Medium"/>
                <a:ea typeface="Raleway Medium"/>
                <a:cs typeface="Raleway Medium"/>
                <a:sym typeface="Raleway Medium"/>
              </a:defRPr>
            </a:lvl7pPr>
            <a:lvl8pPr marL="3657600" lvl="7" indent="-304800">
              <a:lnSpc>
                <a:spcPct val="100000"/>
              </a:lnSpc>
              <a:spcBef>
                <a:spcPts val="0"/>
              </a:spcBef>
              <a:spcAft>
                <a:spcPts val="0"/>
              </a:spcAft>
              <a:buClr>
                <a:schemeClr val="accent1"/>
              </a:buClr>
              <a:buSzPts val="1200"/>
              <a:buFont typeface="Raleway Medium"/>
              <a:buChar char="○"/>
              <a:defRPr sz="1200">
                <a:solidFill>
                  <a:schemeClr val="accent1"/>
                </a:solidFill>
                <a:latin typeface="Raleway Medium"/>
                <a:ea typeface="Raleway Medium"/>
                <a:cs typeface="Raleway Medium"/>
                <a:sym typeface="Raleway Medium"/>
              </a:defRPr>
            </a:lvl8pPr>
            <a:lvl9pPr marL="4114800" lvl="8" indent="-304800">
              <a:lnSpc>
                <a:spcPct val="100000"/>
              </a:lnSpc>
              <a:spcBef>
                <a:spcPts val="0"/>
              </a:spcBef>
              <a:spcAft>
                <a:spcPts val="0"/>
              </a:spcAft>
              <a:buClr>
                <a:schemeClr val="accent1"/>
              </a:buClr>
              <a:buSzPts val="1200"/>
              <a:buFont typeface="Raleway Medium"/>
              <a:buChar char="■"/>
              <a:defRPr sz="1200">
                <a:solidFill>
                  <a:schemeClr val="accent1"/>
                </a:solidFill>
                <a:latin typeface="Raleway Medium"/>
                <a:ea typeface="Raleway Medium"/>
                <a:cs typeface="Raleway Medium"/>
                <a:sym typeface="Raleway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5" r:id="rId6"/>
    <p:sldLayoutId id="2147483656" r:id="rId7"/>
    <p:sldLayoutId id="2147483657" r:id="rId8"/>
    <p:sldLayoutId id="2147483658"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8" name="Google Shape;88;p15"/>
          <p:cNvSpPr/>
          <p:nvPr/>
        </p:nvSpPr>
        <p:spPr>
          <a:xfrm rot="10800000" flipH="1">
            <a:off x="-7103" y="-55900"/>
            <a:ext cx="953400" cy="1396800"/>
          </a:xfrm>
          <a:prstGeom prst="round1Rect">
            <a:avLst>
              <a:gd name="adj" fmla="val 50000"/>
            </a:avLst>
          </a:prstGeom>
          <a:gradFill>
            <a:gsLst>
              <a:gs pos="0">
                <a:schemeClr val="accent1"/>
              </a:gs>
              <a:gs pos="63000">
                <a:srgbClr val="194175"/>
              </a:gs>
              <a:gs pos="100000">
                <a:schemeClr val="accent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5"/>
          <p:cNvSpPr txBox="1">
            <a:spLocks noGrp="1"/>
          </p:cNvSpPr>
          <p:nvPr>
            <p:ph type="ctrTitle"/>
          </p:nvPr>
        </p:nvSpPr>
        <p:spPr>
          <a:xfrm>
            <a:off x="2312895" y="397984"/>
            <a:ext cx="5895190" cy="1861303"/>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HISTROIC FILM ARCHIVE SYSTEM PROJECT</a:t>
            </a:r>
            <a:endParaRPr dirty="0"/>
          </a:p>
        </p:txBody>
      </p:sp>
      <p:sp>
        <p:nvSpPr>
          <p:cNvPr id="96" name="Google Shape;96;p15"/>
          <p:cNvSpPr txBox="1">
            <a:spLocks noGrp="1"/>
          </p:cNvSpPr>
          <p:nvPr>
            <p:ph type="subTitle" idx="1"/>
          </p:nvPr>
        </p:nvSpPr>
        <p:spPr>
          <a:xfrm>
            <a:off x="4813739" y="2271394"/>
            <a:ext cx="3605048" cy="1805306"/>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US" dirty="0"/>
              <a:t> Presented by:-</a:t>
            </a:r>
          </a:p>
          <a:p>
            <a:pPr marL="0" lvl="0" indent="0" algn="just" rtl="0">
              <a:spcBef>
                <a:spcPts val="0"/>
              </a:spcBef>
              <a:spcAft>
                <a:spcPts val="0"/>
              </a:spcAft>
              <a:buNone/>
            </a:pPr>
            <a:endParaRPr lang="en-US" dirty="0"/>
          </a:p>
          <a:p>
            <a:pPr marL="0" lvl="0" indent="0" algn="just" rtl="0">
              <a:spcBef>
                <a:spcPts val="0"/>
              </a:spcBef>
              <a:spcAft>
                <a:spcPts val="0"/>
              </a:spcAft>
              <a:buNone/>
            </a:pPr>
            <a:r>
              <a:rPr lang="en-US" dirty="0"/>
              <a:t>Group Name: Tech Brains</a:t>
            </a:r>
          </a:p>
          <a:p>
            <a:pPr marL="0" lvl="0" indent="0" algn="r" rtl="0">
              <a:spcBef>
                <a:spcPts val="0"/>
              </a:spcBef>
              <a:spcAft>
                <a:spcPts val="0"/>
              </a:spcAft>
              <a:buNone/>
            </a:pPr>
            <a:endParaRPr lang="en-US" dirty="0"/>
          </a:p>
          <a:p>
            <a:pPr marL="0" lvl="0" indent="0" algn="just" rtl="0">
              <a:spcBef>
                <a:spcPts val="0"/>
              </a:spcBef>
              <a:spcAft>
                <a:spcPts val="0"/>
              </a:spcAft>
              <a:buNone/>
            </a:pPr>
            <a:r>
              <a:rPr lang="en-US" dirty="0"/>
              <a:t>ANUJA SHIRAHATTI</a:t>
            </a:r>
          </a:p>
          <a:p>
            <a:pPr marL="0" lvl="0" indent="0" algn="just" rtl="0">
              <a:spcBef>
                <a:spcPts val="0"/>
              </a:spcBef>
              <a:spcAft>
                <a:spcPts val="0"/>
              </a:spcAft>
              <a:buNone/>
            </a:pPr>
            <a:r>
              <a:rPr lang="en-US" dirty="0"/>
              <a:t>H.SWATHI</a:t>
            </a:r>
          </a:p>
          <a:p>
            <a:pPr marL="0" lvl="0" indent="0" algn="just" rtl="0">
              <a:spcBef>
                <a:spcPts val="0"/>
              </a:spcBef>
              <a:spcAft>
                <a:spcPts val="0"/>
              </a:spcAft>
              <a:buNone/>
            </a:pPr>
            <a:r>
              <a:rPr lang="en-US" dirty="0"/>
              <a:t>C.NAYANA</a:t>
            </a:r>
          </a:p>
          <a:p>
            <a:pPr marL="0" lvl="0" indent="0" algn="just" rtl="0">
              <a:spcBef>
                <a:spcPts val="0"/>
              </a:spcBef>
              <a:spcAft>
                <a:spcPts val="0"/>
              </a:spcAft>
              <a:buNone/>
            </a:pPr>
            <a:r>
              <a:rPr lang="en-US" dirty="0"/>
              <a:t>ANUPAMA R.K</a:t>
            </a: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554D757-FD7D-878D-3361-D70767D01645}"/>
              </a:ext>
            </a:extLst>
          </p:cNvPr>
          <p:cNvSpPr>
            <a:spLocks noGrp="1"/>
          </p:cNvSpPr>
          <p:nvPr>
            <p:ph type="body" idx="1"/>
          </p:nvPr>
        </p:nvSpPr>
        <p:spPr/>
        <p:txBody>
          <a:bodyPr/>
          <a:lstStyle/>
          <a:p>
            <a:endParaRPr lang="en-US" dirty="0"/>
          </a:p>
          <a:p>
            <a:endParaRPr lang="en-IN" dirty="0"/>
          </a:p>
        </p:txBody>
      </p:sp>
      <p:sp>
        <p:nvSpPr>
          <p:cNvPr id="3" name="Title 2">
            <a:extLst>
              <a:ext uri="{FF2B5EF4-FFF2-40B4-BE49-F238E27FC236}">
                <a16:creationId xmlns:a16="http://schemas.microsoft.com/office/drawing/2014/main" id="{C976CAF9-A813-B229-B9CE-6B0190FB6ADF}"/>
              </a:ext>
            </a:extLst>
          </p:cNvPr>
          <p:cNvSpPr>
            <a:spLocks noGrp="1"/>
          </p:cNvSpPr>
          <p:nvPr>
            <p:ph type="title"/>
          </p:nvPr>
        </p:nvSpPr>
        <p:spPr>
          <a:xfrm>
            <a:off x="715050" y="731622"/>
            <a:ext cx="7713900" cy="1067440"/>
          </a:xfrm>
        </p:spPr>
        <p:txBody>
          <a:bodyPr/>
          <a:lstStyle/>
          <a:p>
            <a:r>
              <a:rPr lang="en-US" dirty="0"/>
              <a:t>OUTPUT</a:t>
            </a:r>
            <a:endParaRPr lang="en-IN" dirty="0"/>
          </a:p>
        </p:txBody>
      </p:sp>
      <p:pic>
        <p:nvPicPr>
          <p:cNvPr id="13" name="Picture 12">
            <a:extLst>
              <a:ext uri="{FF2B5EF4-FFF2-40B4-BE49-F238E27FC236}">
                <a16:creationId xmlns:a16="http://schemas.microsoft.com/office/drawing/2014/main" id="{6B4B18EB-04C7-35A1-1B68-7021335E6044}"/>
              </a:ext>
            </a:extLst>
          </p:cNvPr>
          <p:cNvPicPr>
            <a:picLocks noChangeAspect="1"/>
          </p:cNvPicPr>
          <p:nvPr/>
        </p:nvPicPr>
        <p:blipFill>
          <a:blip r:embed="rId2"/>
          <a:stretch>
            <a:fillRect/>
          </a:stretch>
        </p:blipFill>
        <p:spPr>
          <a:xfrm>
            <a:off x="1752600" y="1635760"/>
            <a:ext cx="5750560" cy="2372360"/>
          </a:xfrm>
          <a:prstGeom prst="rect">
            <a:avLst/>
          </a:prstGeom>
        </p:spPr>
      </p:pic>
    </p:spTree>
    <p:extLst>
      <p:ext uri="{BB962C8B-B14F-4D97-AF65-F5344CB8AC3E}">
        <p14:creationId xmlns:p14="http://schemas.microsoft.com/office/powerpoint/2010/main" val="2325276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4C5754-D3A1-3D2D-FCFD-C97140A2C63E}"/>
              </a:ext>
            </a:extLst>
          </p:cNvPr>
          <p:cNvSpPr>
            <a:spLocks noGrp="1"/>
          </p:cNvSpPr>
          <p:nvPr>
            <p:ph type="title"/>
          </p:nvPr>
        </p:nvSpPr>
        <p:spPr>
          <a:xfrm>
            <a:off x="705150" y="194217"/>
            <a:ext cx="7713900" cy="526563"/>
          </a:xfrm>
        </p:spPr>
        <p:txBody>
          <a:bodyPr/>
          <a:lstStyle/>
          <a:p>
            <a:r>
              <a:rPr lang="en-US" dirty="0"/>
              <a:t>OUTPUT</a:t>
            </a:r>
            <a:endParaRPr lang="en-IN" dirty="0"/>
          </a:p>
        </p:txBody>
      </p:sp>
      <p:pic>
        <p:nvPicPr>
          <p:cNvPr id="6" name="Picture 5">
            <a:extLst>
              <a:ext uri="{FF2B5EF4-FFF2-40B4-BE49-F238E27FC236}">
                <a16:creationId xmlns:a16="http://schemas.microsoft.com/office/drawing/2014/main" id="{1F565E04-0A88-EF30-DFB2-065FEF50FBE3}"/>
              </a:ext>
            </a:extLst>
          </p:cNvPr>
          <p:cNvPicPr>
            <a:picLocks noChangeAspect="1"/>
          </p:cNvPicPr>
          <p:nvPr/>
        </p:nvPicPr>
        <p:blipFill>
          <a:blip r:embed="rId2"/>
          <a:stretch>
            <a:fillRect/>
          </a:stretch>
        </p:blipFill>
        <p:spPr>
          <a:xfrm>
            <a:off x="1743631" y="859907"/>
            <a:ext cx="5164970" cy="1858536"/>
          </a:xfrm>
          <a:prstGeom prst="rect">
            <a:avLst/>
          </a:prstGeom>
        </p:spPr>
      </p:pic>
      <p:pic>
        <p:nvPicPr>
          <p:cNvPr id="9" name="Picture 8">
            <a:extLst>
              <a:ext uri="{FF2B5EF4-FFF2-40B4-BE49-F238E27FC236}">
                <a16:creationId xmlns:a16="http://schemas.microsoft.com/office/drawing/2014/main" id="{E2C42562-1D44-BCEF-6FD5-D0F9E5505505}"/>
              </a:ext>
            </a:extLst>
          </p:cNvPr>
          <p:cNvPicPr>
            <a:picLocks noChangeAspect="1"/>
          </p:cNvPicPr>
          <p:nvPr/>
        </p:nvPicPr>
        <p:blipFill>
          <a:blip r:embed="rId3"/>
          <a:stretch>
            <a:fillRect/>
          </a:stretch>
        </p:blipFill>
        <p:spPr>
          <a:xfrm>
            <a:off x="1743630" y="2783229"/>
            <a:ext cx="5164971" cy="1888273"/>
          </a:xfrm>
          <a:prstGeom prst="rect">
            <a:avLst/>
          </a:prstGeom>
        </p:spPr>
      </p:pic>
    </p:spTree>
    <p:extLst>
      <p:ext uri="{BB962C8B-B14F-4D97-AF65-F5344CB8AC3E}">
        <p14:creationId xmlns:p14="http://schemas.microsoft.com/office/powerpoint/2010/main" val="13291265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62DE34-2027-FFFA-F26C-46BFC56DD6EA}"/>
              </a:ext>
            </a:extLst>
          </p:cNvPr>
          <p:cNvSpPr>
            <a:spLocks noGrp="1"/>
          </p:cNvSpPr>
          <p:nvPr>
            <p:ph type="title"/>
          </p:nvPr>
        </p:nvSpPr>
        <p:spPr/>
        <p:txBody>
          <a:bodyPr/>
          <a:lstStyle/>
          <a:p>
            <a:r>
              <a:rPr lang="en-US" dirty="0"/>
              <a:t>CHALLENGES</a:t>
            </a:r>
            <a:endParaRPr lang="en-IN" dirty="0"/>
          </a:p>
        </p:txBody>
      </p:sp>
      <p:sp>
        <p:nvSpPr>
          <p:cNvPr id="5" name="Text Placeholder 4">
            <a:extLst>
              <a:ext uri="{FF2B5EF4-FFF2-40B4-BE49-F238E27FC236}">
                <a16:creationId xmlns:a16="http://schemas.microsoft.com/office/drawing/2014/main" id="{1065169E-1A6E-0877-F8ED-E11AAD8029E5}"/>
              </a:ext>
            </a:extLst>
          </p:cNvPr>
          <p:cNvSpPr>
            <a:spLocks noGrp="1"/>
          </p:cNvSpPr>
          <p:nvPr>
            <p:ph type="body" idx="1"/>
          </p:nvPr>
        </p:nvSpPr>
        <p:spPr/>
        <p:txBody>
          <a:bodyPr/>
          <a:lstStyle/>
          <a:p>
            <a:pPr>
              <a:buFont typeface="Wingdings" panose="05000000000000000000" pitchFamily="2" charset="2"/>
              <a:buChar char="q"/>
            </a:pPr>
            <a:r>
              <a:rPr lang="en-IN" dirty="0"/>
              <a:t>Physical Preservation</a:t>
            </a:r>
          </a:p>
          <a:p>
            <a:pPr>
              <a:buFont typeface="Wingdings" panose="05000000000000000000" pitchFamily="2" charset="2"/>
              <a:buChar char="q"/>
            </a:pPr>
            <a:endParaRPr lang="en-IN" dirty="0"/>
          </a:p>
          <a:p>
            <a:pPr>
              <a:buFont typeface="Wingdings" panose="05000000000000000000" pitchFamily="2" charset="2"/>
              <a:buChar char="q"/>
            </a:pPr>
            <a:r>
              <a:rPr lang="en-IN" dirty="0"/>
              <a:t>Digital Preservation</a:t>
            </a:r>
          </a:p>
          <a:p>
            <a:pPr>
              <a:buFont typeface="Wingdings" panose="05000000000000000000" pitchFamily="2" charset="2"/>
              <a:buChar char="q"/>
            </a:pPr>
            <a:endParaRPr lang="en-IN" dirty="0"/>
          </a:p>
          <a:p>
            <a:pPr>
              <a:buFont typeface="Wingdings" panose="05000000000000000000" pitchFamily="2" charset="2"/>
              <a:buChar char="q"/>
            </a:pPr>
            <a:r>
              <a:rPr lang="en-IN" dirty="0"/>
              <a:t>Metadata Management</a:t>
            </a:r>
          </a:p>
          <a:p>
            <a:pPr marL="139700" indent="0">
              <a:buNone/>
            </a:pPr>
            <a:endParaRPr lang="en-IN" dirty="0"/>
          </a:p>
          <a:p>
            <a:pPr>
              <a:buFont typeface="Wingdings" panose="05000000000000000000" pitchFamily="2" charset="2"/>
              <a:buChar char="q"/>
            </a:pPr>
            <a:r>
              <a:rPr lang="en-IN" dirty="0"/>
              <a:t>Funding and Resources</a:t>
            </a:r>
          </a:p>
          <a:p>
            <a:pPr>
              <a:buFont typeface="Wingdings" panose="05000000000000000000" pitchFamily="2" charset="2"/>
              <a:buChar char="q"/>
            </a:pPr>
            <a:endParaRPr lang="en-IN" dirty="0"/>
          </a:p>
          <a:p>
            <a:pPr marL="139700" indent="0">
              <a:buNone/>
            </a:pPr>
            <a:endParaRPr lang="en-IN" dirty="0"/>
          </a:p>
        </p:txBody>
      </p:sp>
    </p:spTree>
    <p:extLst>
      <p:ext uri="{BB962C8B-B14F-4D97-AF65-F5344CB8AC3E}">
        <p14:creationId xmlns:p14="http://schemas.microsoft.com/office/powerpoint/2010/main" val="3781736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2902ED-FC9E-D893-7816-6A0D5B4F3952}"/>
              </a:ext>
            </a:extLst>
          </p:cNvPr>
          <p:cNvSpPr>
            <a:spLocks noGrp="1"/>
          </p:cNvSpPr>
          <p:nvPr>
            <p:ph type="body" idx="1"/>
          </p:nvPr>
        </p:nvSpPr>
        <p:spPr>
          <a:xfrm>
            <a:off x="720000" y="1555531"/>
            <a:ext cx="7704000" cy="3013394"/>
          </a:xfrm>
        </p:spPr>
        <p:txBody>
          <a:bodyPr/>
          <a:lstStyle/>
          <a:p>
            <a:pPr>
              <a:buFont typeface="Wingdings" panose="05000000000000000000" pitchFamily="2" charset="2"/>
              <a:buChar char="q"/>
            </a:pPr>
            <a:r>
              <a:rPr lang="en-US" sz="1400" i="0" dirty="0">
                <a:solidFill>
                  <a:srgbClr val="0D0D0D"/>
                </a:solidFill>
                <a:effectLst/>
                <a:highlight>
                  <a:srgbClr val="FFFFFF"/>
                </a:highlight>
                <a:latin typeface="Söhne"/>
              </a:rPr>
              <a:t>Moreover, these archives play a crucial role in ensuring the accessibility of cinematic heritage to future generations. Through digitization efforts and collaborative initiatives, they strive to make these treasures available to a global audience, transcending geographical boundaries and temporal constraints.</a:t>
            </a:r>
          </a:p>
          <a:p>
            <a:pPr algn="l"/>
            <a:endParaRPr lang="en-US" sz="1400" dirty="0">
              <a:solidFill>
                <a:srgbClr val="0D0D0D"/>
              </a:solidFill>
              <a:highlight>
                <a:srgbClr val="FFFFFF"/>
              </a:highlight>
              <a:latin typeface="Söhne"/>
            </a:endParaRPr>
          </a:p>
          <a:p>
            <a:pPr algn="l"/>
            <a:endParaRPr lang="en-US" sz="1400" i="0" dirty="0">
              <a:solidFill>
                <a:srgbClr val="0D0D0D"/>
              </a:solidFill>
              <a:effectLst/>
              <a:highlight>
                <a:srgbClr val="FFFFFF"/>
              </a:highlight>
              <a:latin typeface="Söhne"/>
            </a:endParaRPr>
          </a:p>
          <a:p>
            <a:pPr algn="l">
              <a:buFont typeface="Wingdings" panose="05000000000000000000" pitchFamily="2" charset="2"/>
              <a:buChar char="q"/>
            </a:pPr>
            <a:r>
              <a:rPr lang="en-US" sz="1400" i="0" dirty="0">
                <a:solidFill>
                  <a:srgbClr val="0D0D0D"/>
                </a:solidFill>
                <a:effectLst/>
                <a:highlight>
                  <a:srgbClr val="FFFFFF"/>
                </a:highlight>
                <a:latin typeface="Söhne"/>
              </a:rPr>
              <a:t>In essence, historic </a:t>
            </a:r>
            <a:r>
              <a:rPr lang="en-US" sz="1400" b="0" i="0" dirty="0">
                <a:solidFill>
                  <a:srgbClr val="0D0D0D"/>
                </a:solidFill>
                <a:effectLst/>
                <a:highlight>
                  <a:srgbClr val="FFFFFF"/>
                </a:highlight>
                <a:latin typeface="Söhne"/>
              </a:rPr>
              <a:t>film archive systems are not just repositories of celluloid and pixels; they are living monuments to human creativity, resilience, and imagination. They remind us of the power of storytelling to transcend time and space, enriching our lives and connecting us to our shared human experience.</a:t>
            </a:r>
          </a:p>
          <a:p>
            <a:pPr>
              <a:buFont typeface="Wingdings" panose="05000000000000000000" pitchFamily="2" charset="2"/>
              <a:buChar char="q"/>
            </a:pPr>
            <a:endParaRPr lang="en-US" sz="1400" dirty="0"/>
          </a:p>
          <a:p>
            <a:pPr>
              <a:buFont typeface="Wingdings" panose="05000000000000000000" pitchFamily="2" charset="2"/>
              <a:buChar char="q"/>
            </a:pPr>
            <a:endParaRPr lang="en-US" sz="1400" dirty="0"/>
          </a:p>
          <a:p>
            <a:pPr marL="139700" indent="0">
              <a:buNone/>
            </a:pPr>
            <a:endParaRPr lang="en-US" sz="1400" b="1" dirty="0"/>
          </a:p>
          <a:p>
            <a:pPr>
              <a:buFont typeface="Wingdings" panose="05000000000000000000" pitchFamily="2" charset="2"/>
              <a:buChar char="q"/>
            </a:pPr>
            <a:endParaRPr lang="en-US" sz="1400" dirty="0"/>
          </a:p>
          <a:p>
            <a:pPr>
              <a:buFont typeface="Wingdings" panose="05000000000000000000" pitchFamily="2" charset="2"/>
              <a:buChar char="q"/>
            </a:pPr>
            <a:endParaRPr lang="en-IN" sz="1600" dirty="0"/>
          </a:p>
        </p:txBody>
      </p:sp>
      <p:sp>
        <p:nvSpPr>
          <p:cNvPr id="3" name="Title 2">
            <a:extLst>
              <a:ext uri="{FF2B5EF4-FFF2-40B4-BE49-F238E27FC236}">
                <a16:creationId xmlns:a16="http://schemas.microsoft.com/office/drawing/2014/main" id="{AC00BE5D-6AFC-B375-84E2-74B9B37A25B6}"/>
              </a:ext>
            </a:extLst>
          </p:cNvPr>
          <p:cNvSpPr>
            <a:spLocks noGrp="1"/>
          </p:cNvSpPr>
          <p:nvPr>
            <p:ph type="title"/>
          </p:nvPr>
        </p:nvSpPr>
        <p:spPr/>
        <p:txBody>
          <a:bodyPr/>
          <a:lstStyle/>
          <a:p>
            <a:r>
              <a:rPr lang="en-US" dirty="0"/>
              <a:t>CONCLUSION</a:t>
            </a:r>
            <a:endParaRPr lang="en-IN" dirty="0"/>
          </a:p>
        </p:txBody>
      </p:sp>
    </p:spTree>
    <p:extLst>
      <p:ext uri="{BB962C8B-B14F-4D97-AF65-F5344CB8AC3E}">
        <p14:creationId xmlns:p14="http://schemas.microsoft.com/office/powerpoint/2010/main" val="20714118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46C3E0D-2F07-E12D-E932-E94459D4B372}"/>
              </a:ext>
            </a:extLst>
          </p:cNvPr>
          <p:cNvSpPr>
            <a:spLocks noGrp="1"/>
          </p:cNvSpPr>
          <p:nvPr>
            <p:ph type="title"/>
          </p:nvPr>
        </p:nvSpPr>
        <p:spPr>
          <a:xfrm>
            <a:off x="715050" y="90471"/>
            <a:ext cx="7873608" cy="578602"/>
          </a:xfrm>
        </p:spPr>
        <p:txBody>
          <a:bodyPr/>
          <a:lstStyle/>
          <a:p>
            <a:r>
              <a:rPr lang="en-US" dirty="0"/>
              <a:t>FUTURE SCOPE</a:t>
            </a:r>
            <a:endParaRPr lang="en-IN" dirty="0"/>
          </a:p>
        </p:txBody>
      </p:sp>
      <p:sp>
        <p:nvSpPr>
          <p:cNvPr id="9" name="TextBox 8">
            <a:extLst>
              <a:ext uri="{FF2B5EF4-FFF2-40B4-BE49-F238E27FC236}">
                <a16:creationId xmlns:a16="http://schemas.microsoft.com/office/drawing/2014/main" id="{D965C7E1-268A-A807-BFF7-8E6251736006}"/>
              </a:ext>
            </a:extLst>
          </p:cNvPr>
          <p:cNvSpPr txBox="1"/>
          <p:nvPr/>
        </p:nvSpPr>
        <p:spPr>
          <a:xfrm>
            <a:off x="512956" y="861006"/>
            <a:ext cx="7263161" cy="1384995"/>
          </a:xfrm>
          <a:prstGeom prst="rect">
            <a:avLst/>
          </a:prstGeom>
          <a:noFill/>
        </p:spPr>
        <p:txBody>
          <a:bodyPr wrap="square">
            <a:spAutoFit/>
          </a:bodyPr>
          <a:lstStyle/>
          <a:p>
            <a:pPr algn="l">
              <a:buFont typeface="+mj-lt"/>
              <a:buAutoNum type="arabicPeriod"/>
            </a:pPr>
            <a:r>
              <a:rPr lang="en-US" b="1" i="0" dirty="0">
                <a:solidFill>
                  <a:srgbClr val="0D0D0D"/>
                </a:solidFill>
                <a:effectLst/>
                <a:highlight>
                  <a:srgbClr val="FFFFFF"/>
                </a:highlight>
                <a:latin typeface="Söhne"/>
              </a:rPr>
              <a:t>Enhanced Interactivity</a:t>
            </a:r>
            <a:r>
              <a:rPr lang="en-US" b="0" i="0" dirty="0">
                <a:solidFill>
                  <a:srgbClr val="0D0D0D"/>
                </a:solidFill>
                <a:effectLst/>
                <a:highlight>
                  <a:srgbClr val="FFFFFF"/>
                </a:highlight>
                <a:latin typeface="Söhne"/>
              </a:rPr>
              <a:t>: Develop interactive features such as virtual reality (VR) experiences, augmented reality (AR) overlays, or immersive storytelling techniques to engage users more deeply with the films and their historical contexts.</a:t>
            </a:r>
          </a:p>
          <a:p>
            <a:pPr algn="l">
              <a:buFont typeface="+mj-lt"/>
              <a:buAutoNum type="arabicPeriod"/>
            </a:pPr>
            <a:r>
              <a:rPr lang="en-US" b="1" i="0" dirty="0">
                <a:solidFill>
                  <a:srgbClr val="0D0D0D"/>
                </a:solidFill>
                <a:effectLst/>
                <a:highlight>
                  <a:srgbClr val="FFFFFF"/>
                </a:highlight>
                <a:latin typeface="Söhne"/>
              </a:rPr>
              <a:t>Collaborations and Partnerships</a:t>
            </a:r>
            <a:r>
              <a:rPr lang="en-US" b="0" i="0" dirty="0">
                <a:solidFill>
                  <a:srgbClr val="0D0D0D"/>
                </a:solidFill>
                <a:effectLst/>
                <a:highlight>
                  <a:srgbClr val="FFFFFF"/>
                </a:highlight>
                <a:latin typeface="Söhne"/>
              </a:rPr>
              <a:t>: Forge partnerships with film archives, museums, educational institutions, and cultural organizations to expand the scope of the archive and access additional resources, expertise, and content.</a:t>
            </a:r>
          </a:p>
        </p:txBody>
      </p:sp>
      <p:sp>
        <p:nvSpPr>
          <p:cNvPr id="11" name="TextBox 10">
            <a:extLst>
              <a:ext uri="{FF2B5EF4-FFF2-40B4-BE49-F238E27FC236}">
                <a16:creationId xmlns:a16="http://schemas.microsoft.com/office/drawing/2014/main" id="{FA966C54-A09D-8108-09DE-3A73C9848D0C}"/>
              </a:ext>
            </a:extLst>
          </p:cNvPr>
          <p:cNvSpPr txBox="1"/>
          <p:nvPr/>
        </p:nvSpPr>
        <p:spPr>
          <a:xfrm>
            <a:off x="512956" y="2413814"/>
            <a:ext cx="7330067" cy="3539430"/>
          </a:xfrm>
          <a:prstGeom prst="rect">
            <a:avLst/>
          </a:prstGeom>
          <a:noFill/>
        </p:spPr>
        <p:txBody>
          <a:bodyPr wrap="square">
            <a:spAutoFit/>
          </a:bodyPr>
          <a:lstStyle/>
          <a:p>
            <a:pPr algn="l"/>
            <a:r>
              <a:rPr lang="en-US" b="1" i="0" dirty="0">
                <a:solidFill>
                  <a:srgbClr val="0D0D0D"/>
                </a:solidFill>
                <a:effectLst/>
                <a:highlight>
                  <a:srgbClr val="FFFFFF"/>
                </a:highlight>
                <a:latin typeface="Söhne"/>
              </a:rPr>
              <a:t>3.Data Visualization and Analytics</a:t>
            </a:r>
            <a:r>
              <a:rPr lang="en-US" b="0" i="0" dirty="0">
                <a:solidFill>
                  <a:srgbClr val="0D0D0D"/>
                </a:solidFill>
                <a:effectLst/>
                <a:highlight>
                  <a:srgbClr val="FFFFFF"/>
                </a:highlight>
                <a:latin typeface="Söhne"/>
              </a:rPr>
              <a:t>: Develop data visualization tools and analytics dashboards to uncover insights about film trends, historical patterns, audience preferences, and cultural influences. This could help researchers, educators, and filmmakers gain new perspectives on film history.</a:t>
            </a:r>
          </a:p>
          <a:p>
            <a:pPr algn="l"/>
            <a:r>
              <a:rPr lang="en-US" b="1" i="0" dirty="0">
                <a:solidFill>
                  <a:srgbClr val="0D0D0D"/>
                </a:solidFill>
                <a:effectLst/>
                <a:highlight>
                  <a:srgbClr val="FFFFFF"/>
                </a:highlight>
                <a:latin typeface="Söhne"/>
              </a:rPr>
              <a:t>4.Mobile Applications and Social Integration</a:t>
            </a:r>
            <a:r>
              <a:rPr lang="en-US" b="0" i="0" dirty="0">
                <a:solidFill>
                  <a:srgbClr val="0D0D0D"/>
                </a:solidFill>
                <a:effectLst/>
                <a:highlight>
                  <a:srgbClr val="FFFFFF"/>
                </a:highlight>
                <a:latin typeface="Söhne"/>
              </a:rPr>
              <a:t>: Create mobile applications that enable users to access the archive on-the-go and share their favorite films, reviews, and insights on social media platforms. Foster a vibrant online community of film enthusiasts.</a:t>
            </a:r>
          </a:p>
          <a:p>
            <a:pPr algn="l"/>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By pursuing these future directions, the historic films archive project can continue to grow and evolve, serving as a valuable resource for film enthusiasts, scholars, educators, and cultural heritage institutions around the world.</a:t>
            </a:r>
          </a:p>
          <a:p>
            <a:pPr algn="l"/>
            <a:endParaRPr lang="en-US" dirty="0">
              <a:solidFill>
                <a:srgbClr val="0D0D0D"/>
              </a:solidFill>
              <a:highlight>
                <a:srgbClr val="FFFFFF"/>
              </a:highlight>
              <a:latin typeface="Söhne"/>
            </a:endParaRPr>
          </a:p>
          <a:p>
            <a:pPr algn="l"/>
            <a:endParaRPr lang="en-US" b="0" i="0" dirty="0">
              <a:solidFill>
                <a:srgbClr val="0D0D0D"/>
              </a:solidFill>
              <a:effectLst/>
              <a:highlight>
                <a:srgbClr val="FFFFFF"/>
              </a:highlight>
              <a:latin typeface="Söhne"/>
            </a:endParaRPr>
          </a:p>
          <a:p>
            <a:pPr algn="l"/>
            <a:endParaRPr lang="en-US" dirty="0">
              <a:solidFill>
                <a:srgbClr val="0D0D0D"/>
              </a:solidFill>
              <a:highlight>
                <a:srgbClr val="FFFFFF"/>
              </a:highlight>
              <a:latin typeface="Söhne"/>
            </a:endParaRPr>
          </a:p>
          <a:p>
            <a:pPr algn="l"/>
            <a:endParaRPr lang="en-US" b="0" i="0" dirty="0">
              <a:solidFill>
                <a:srgbClr val="0D0D0D"/>
              </a:solidFill>
              <a:effectLst/>
              <a:highlight>
                <a:srgbClr val="FFFFFF"/>
              </a:highlight>
              <a:latin typeface="Söhne"/>
            </a:endParaRPr>
          </a:p>
          <a:p>
            <a:pPr algn="l"/>
            <a:endParaRPr lang="en-US" b="0" i="0" dirty="0">
              <a:solidFill>
                <a:srgbClr val="0D0D0D"/>
              </a:solidFill>
              <a:effectLst/>
              <a:highlight>
                <a:srgbClr val="FFFFFF"/>
              </a:highlight>
              <a:latin typeface="Söhne"/>
            </a:endParaRPr>
          </a:p>
        </p:txBody>
      </p:sp>
    </p:spTree>
    <p:extLst>
      <p:ext uri="{BB962C8B-B14F-4D97-AF65-F5344CB8AC3E}">
        <p14:creationId xmlns:p14="http://schemas.microsoft.com/office/powerpoint/2010/main" val="28155204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EA61094-D7B1-42F0-A065-4C3B684FBFB2}"/>
              </a:ext>
            </a:extLst>
          </p:cNvPr>
          <p:cNvPicPr>
            <a:picLocks noChangeAspect="1"/>
          </p:cNvPicPr>
          <p:nvPr/>
        </p:nvPicPr>
        <p:blipFill>
          <a:blip r:embed="rId2"/>
          <a:stretch>
            <a:fillRect/>
          </a:stretch>
        </p:blipFill>
        <p:spPr>
          <a:xfrm>
            <a:off x="937017" y="742950"/>
            <a:ext cx="7269965" cy="3257550"/>
          </a:xfrm>
          <a:prstGeom prst="rect">
            <a:avLst/>
          </a:prstGeom>
        </p:spPr>
      </p:pic>
    </p:spTree>
    <p:extLst>
      <p:ext uri="{BB962C8B-B14F-4D97-AF65-F5344CB8AC3E}">
        <p14:creationId xmlns:p14="http://schemas.microsoft.com/office/powerpoint/2010/main" val="3540105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6"/>
          <p:cNvSpPr txBox="1">
            <a:spLocks noGrp="1"/>
          </p:cNvSpPr>
          <p:nvPr>
            <p:ph type="title"/>
          </p:nvPr>
        </p:nvSpPr>
        <p:spPr>
          <a:xfrm>
            <a:off x="1000460" y="358100"/>
            <a:ext cx="7428489" cy="92206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IN" dirty="0"/>
              <a:t>PROBLEM </a:t>
            </a:r>
            <a:r>
              <a:rPr lang="en-IN" dirty="0">
                <a:solidFill>
                  <a:schemeClr val="accent3"/>
                </a:solidFill>
              </a:rPr>
              <a:t>STATEMENT</a:t>
            </a:r>
          </a:p>
        </p:txBody>
      </p:sp>
      <p:sp>
        <p:nvSpPr>
          <p:cNvPr id="102" name="Google Shape;102;p16"/>
          <p:cNvSpPr txBox="1">
            <a:spLocks noGrp="1"/>
          </p:cNvSpPr>
          <p:nvPr>
            <p:ph type="body" idx="1"/>
          </p:nvPr>
        </p:nvSpPr>
        <p:spPr>
          <a:xfrm>
            <a:off x="720000" y="1280160"/>
            <a:ext cx="7704000" cy="3288765"/>
          </a:xfrm>
          <a:prstGeom prst="rect">
            <a:avLst/>
          </a:prstGeom>
        </p:spPr>
        <p:txBody>
          <a:bodyPr spcFirstLastPara="1" wrap="square" lIns="91425" tIns="91425" rIns="91425" bIns="91425" anchor="t" anchorCtr="0">
            <a:noAutofit/>
          </a:bodyPr>
          <a:lstStyle/>
          <a:p>
            <a:pPr marL="152400" lvl="0" indent="0" algn="l" rtl="0">
              <a:spcBef>
                <a:spcPts val="0"/>
              </a:spcBef>
              <a:spcAft>
                <a:spcPts val="0"/>
              </a:spcAft>
              <a:buClr>
                <a:schemeClr val="accent1"/>
              </a:buClr>
              <a:buSzPts val="1200"/>
              <a:buNone/>
            </a:pPr>
            <a:r>
              <a:rPr lang="en-US" sz="2800" dirty="0">
                <a:solidFill>
                  <a:schemeClr val="accent1"/>
                </a:solidFill>
              </a:rPr>
              <a:t> </a:t>
            </a:r>
            <a:r>
              <a:rPr lang="en-US" sz="2800" b="1" dirty="0">
                <a:solidFill>
                  <a:schemeClr val="accent1"/>
                </a:solidFill>
              </a:rPr>
              <a:t>HISTROIC FILM ARCHIVE SYSTEM</a:t>
            </a:r>
            <a:endParaRPr lang="en-US" b="1" dirty="0">
              <a:solidFill>
                <a:schemeClr val="accent1"/>
              </a:solidFill>
            </a:endParaRPr>
          </a:p>
          <a:p>
            <a:pPr marL="0" lvl="0" indent="0" algn="l" rtl="0">
              <a:spcBef>
                <a:spcPts val="1000"/>
              </a:spcBef>
              <a:spcAft>
                <a:spcPts val="0"/>
              </a:spcAft>
              <a:buClr>
                <a:schemeClr val="dk1"/>
              </a:buClr>
              <a:buSzPts val="1100"/>
              <a:buFont typeface="Arial"/>
              <a:buNone/>
            </a:pPr>
            <a:endParaRPr lang="en-US" dirty="0">
              <a:solidFill>
                <a:schemeClr val="accent1"/>
              </a:solidFill>
            </a:endParaRPr>
          </a:p>
          <a:p>
            <a:pPr marL="457200" lvl="0" indent="-304800" algn="l" rtl="0">
              <a:spcBef>
                <a:spcPts val="1000"/>
              </a:spcBef>
              <a:spcAft>
                <a:spcPts val="0"/>
              </a:spcAft>
              <a:buClr>
                <a:schemeClr val="accent1"/>
              </a:buClr>
              <a:buSzPts val="1200"/>
              <a:buFont typeface="Wingdings" panose="05000000000000000000" pitchFamily="2" charset="2"/>
              <a:buChar char="q"/>
            </a:pPr>
            <a:r>
              <a:rPr lang="en-US" sz="1600" dirty="0">
                <a:solidFill>
                  <a:schemeClr val="accent1"/>
                </a:solidFill>
              </a:rPr>
              <a:t>Historic Film Archive System POC:•</a:t>
            </a:r>
          </a:p>
          <a:p>
            <a:pPr marL="457200" lvl="0" indent="-304800" algn="l" rtl="0">
              <a:spcBef>
                <a:spcPts val="1000"/>
              </a:spcBef>
              <a:spcAft>
                <a:spcPts val="0"/>
              </a:spcAft>
              <a:buClr>
                <a:schemeClr val="accent1"/>
              </a:buClr>
              <a:buSzPts val="1200"/>
              <a:buFont typeface="Wingdings" panose="05000000000000000000" pitchFamily="2" charset="2"/>
              <a:buChar char="q"/>
            </a:pPr>
            <a:r>
              <a:rPr lang="en-US" sz="1600" dirty="0">
                <a:solidFill>
                  <a:schemeClr val="accent1"/>
                </a:solidFill>
              </a:rPr>
              <a:t> CRUD: Archive data.</a:t>
            </a:r>
          </a:p>
          <a:p>
            <a:pPr marL="457200" lvl="0" indent="-304800" algn="l" rtl="0">
              <a:spcBef>
                <a:spcPts val="1000"/>
              </a:spcBef>
              <a:spcAft>
                <a:spcPts val="0"/>
              </a:spcAft>
              <a:buClr>
                <a:schemeClr val="accent1"/>
              </a:buClr>
              <a:buSzPts val="1200"/>
              <a:buFont typeface="Wingdings" panose="05000000000000000000" pitchFamily="2" charset="2"/>
              <a:buChar char="q"/>
            </a:pPr>
            <a:r>
              <a:rPr lang="en-US" sz="1600" dirty="0">
                <a:solidFill>
                  <a:schemeClr val="accent1"/>
                </a:solidFill>
              </a:rPr>
              <a:t> catalog_historic_films(film_id): Catalog and manage historic films in a digital archive.</a:t>
            </a:r>
          </a:p>
          <a:p>
            <a:pPr marL="457200" lvl="0" indent="-304800" algn="l" rtl="0">
              <a:spcBef>
                <a:spcPts val="1000"/>
              </a:spcBef>
              <a:spcAft>
                <a:spcPts val="0"/>
              </a:spcAft>
              <a:buClr>
                <a:schemeClr val="accent1"/>
              </a:buClr>
              <a:buSzPts val="1200"/>
              <a:buFont typeface="Wingdings" panose="05000000000000000000" pitchFamily="2" charset="2"/>
              <a:buChar char="q"/>
            </a:pPr>
            <a:r>
              <a:rPr lang="en-US" sz="1600" dirty="0">
                <a:solidFill>
                  <a:schemeClr val="accent1"/>
                </a:solidFill>
              </a:rPr>
              <a:t>provide_access_to_researchers(access_id): Provide researchers access to film archives.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96C3D38-1F5B-28D6-92BE-3FC31C8BC0C5}"/>
              </a:ext>
            </a:extLst>
          </p:cNvPr>
          <p:cNvSpPr>
            <a:spLocks noGrp="1"/>
          </p:cNvSpPr>
          <p:nvPr>
            <p:ph type="body" idx="1"/>
          </p:nvPr>
        </p:nvSpPr>
        <p:spPr>
          <a:xfrm>
            <a:off x="720000" y="1204332"/>
            <a:ext cx="7704000" cy="3364593"/>
          </a:xfrm>
        </p:spPr>
        <p:txBody>
          <a:bodyPr/>
          <a:lstStyle/>
          <a:p>
            <a:pPr>
              <a:buFont typeface="Wingdings" panose="05000000000000000000" pitchFamily="2" charset="2"/>
              <a:buChar char="q"/>
            </a:pPr>
            <a:r>
              <a:rPr lang="en-US" sz="1400" b="0" i="0" dirty="0">
                <a:solidFill>
                  <a:srgbClr val="0D0D0D"/>
                </a:solidFill>
                <a:effectLst/>
                <a:highlight>
                  <a:srgbClr val="FFFFFF"/>
                </a:highlight>
                <a:latin typeface="Söhne"/>
              </a:rPr>
              <a:t>The preservation of our cinematic heritage is not just about safeguarding reels of film; it's about preserving the stories, cultures, and moments that shape our collective memory. Historic film archive systems serve as the custodians of this invaluable legacy, meticulously cataloging, restoring, and making accessible the treasures of celluloid and digital frames that chronicle our past.</a:t>
            </a:r>
          </a:p>
          <a:p>
            <a:pPr>
              <a:buFont typeface="Wingdings" panose="05000000000000000000" pitchFamily="2" charset="2"/>
              <a:buChar char="q"/>
            </a:pPr>
            <a:r>
              <a:rPr lang="en-US" sz="1400" b="0" i="0" dirty="0">
                <a:solidFill>
                  <a:srgbClr val="0D0D0D"/>
                </a:solidFill>
                <a:effectLst/>
                <a:highlight>
                  <a:srgbClr val="FFFFFF"/>
                </a:highlight>
                <a:latin typeface="Söhne"/>
              </a:rPr>
              <a:t>Beyond mere preservation, historic film archive systems are hubs of research and education, offering scholars, filmmakers, and enthusiasts a window into the past. They provide a vital resource for understanding the evolution of cinema as an art form, its impact on society, and role in shaping our collective consciousness</a:t>
            </a:r>
            <a:r>
              <a:rPr lang="en-US" sz="2000" dirty="0">
                <a:solidFill>
                  <a:srgbClr val="0D0D0D"/>
                </a:solidFill>
                <a:highlight>
                  <a:srgbClr val="FFFFFF"/>
                </a:highlight>
                <a:latin typeface="Söhne"/>
              </a:rPr>
              <a:t>.</a:t>
            </a:r>
          </a:p>
          <a:p>
            <a:pPr marL="139700" indent="0">
              <a:buNone/>
            </a:pPr>
            <a:endParaRPr lang="en-US" sz="2000" dirty="0">
              <a:solidFill>
                <a:srgbClr val="0D0D0D"/>
              </a:solidFill>
              <a:highlight>
                <a:srgbClr val="FFFFFF"/>
              </a:highlight>
              <a:latin typeface="Söhne"/>
            </a:endParaRPr>
          </a:p>
          <a:p>
            <a:pPr marL="139700" indent="0">
              <a:buNone/>
            </a:pPr>
            <a:endParaRPr lang="en-IN" sz="1400" dirty="0">
              <a:solidFill>
                <a:schemeClr val="tx1"/>
              </a:solidFill>
            </a:endParaRPr>
          </a:p>
        </p:txBody>
      </p:sp>
      <p:sp>
        <p:nvSpPr>
          <p:cNvPr id="3" name="Title 2">
            <a:extLst>
              <a:ext uri="{FF2B5EF4-FFF2-40B4-BE49-F238E27FC236}">
                <a16:creationId xmlns:a16="http://schemas.microsoft.com/office/drawing/2014/main" id="{0D636618-7263-7D7F-7161-2CFE5BA3644A}"/>
              </a:ext>
            </a:extLst>
          </p:cNvPr>
          <p:cNvSpPr>
            <a:spLocks noGrp="1"/>
          </p:cNvSpPr>
          <p:nvPr>
            <p:ph type="title"/>
          </p:nvPr>
        </p:nvSpPr>
        <p:spPr>
          <a:xfrm>
            <a:off x="715050" y="358100"/>
            <a:ext cx="7713900" cy="764456"/>
          </a:xfrm>
        </p:spPr>
        <p:txBody>
          <a:bodyPr/>
          <a:lstStyle/>
          <a:p>
            <a:r>
              <a:rPr lang="en-US" dirty="0"/>
              <a:t>INTRODUCTION</a:t>
            </a:r>
            <a:endParaRPr lang="en-IN" dirty="0"/>
          </a:p>
        </p:txBody>
      </p:sp>
    </p:spTree>
    <p:extLst>
      <p:ext uri="{BB962C8B-B14F-4D97-AF65-F5344CB8AC3E}">
        <p14:creationId xmlns:p14="http://schemas.microsoft.com/office/powerpoint/2010/main" val="4257135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1201442-E10F-3AB2-E9ED-7572D6FDD85E}"/>
              </a:ext>
            </a:extLst>
          </p:cNvPr>
          <p:cNvSpPr>
            <a:spLocks noGrp="1"/>
          </p:cNvSpPr>
          <p:nvPr>
            <p:ph type="body" idx="1"/>
          </p:nvPr>
        </p:nvSpPr>
        <p:spPr/>
        <p:txBody>
          <a:bodyPr/>
          <a:lstStyle/>
          <a:p>
            <a:pPr>
              <a:buFont typeface="Wingdings" panose="05000000000000000000" pitchFamily="2" charset="2"/>
              <a:buChar char="q"/>
            </a:pPr>
            <a:r>
              <a:rPr lang="en-US" sz="1600" dirty="0"/>
              <a:t>Defining film_archive</a:t>
            </a:r>
          </a:p>
          <a:p>
            <a:pPr>
              <a:buFont typeface="Wingdings" panose="05000000000000000000" pitchFamily="2" charset="2"/>
              <a:buChar char="q"/>
            </a:pPr>
            <a:r>
              <a:rPr lang="en-US" sz="1600" dirty="0"/>
              <a:t>Collecting Information about  different historic movies</a:t>
            </a:r>
          </a:p>
          <a:p>
            <a:pPr>
              <a:buFont typeface="Wingdings" panose="05000000000000000000" pitchFamily="2" charset="2"/>
              <a:buChar char="q"/>
            </a:pPr>
            <a:r>
              <a:rPr lang="en-US" sz="1600" dirty="0"/>
              <a:t>Identifying the users</a:t>
            </a:r>
          </a:p>
          <a:p>
            <a:pPr>
              <a:buFont typeface="Wingdings" panose="05000000000000000000" pitchFamily="2" charset="2"/>
              <a:buChar char="q"/>
            </a:pPr>
            <a:r>
              <a:rPr lang="en-US" sz="1600" dirty="0"/>
              <a:t>Classifying the historic movies into different categories </a:t>
            </a:r>
          </a:p>
          <a:p>
            <a:pPr>
              <a:buFont typeface="Wingdings" panose="05000000000000000000" pitchFamily="2" charset="2"/>
              <a:buChar char="q"/>
            </a:pPr>
            <a:r>
              <a:rPr lang="en-US" sz="1600" dirty="0"/>
              <a:t>Considering the movie Id, Title , Director name , generation </a:t>
            </a:r>
          </a:p>
          <a:p>
            <a:pPr>
              <a:buFont typeface="Wingdings" panose="05000000000000000000" pitchFamily="2" charset="2"/>
              <a:buChar char="q"/>
            </a:pPr>
            <a:r>
              <a:rPr lang="en-US" sz="1600" dirty="0"/>
              <a:t>Evaluating the need for real-time updates and deleting the unwanted movies history.</a:t>
            </a:r>
          </a:p>
          <a:p>
            <a:pPr marL="139700" indent="0">
              <a:buNone/>
            </a:pPr>
            <a:endParaRPr lang="en-US" sz="1600" dirty="0"/>
          </a:p>
          <a:p>
            <a:pPr>
              <a:buFont typeface="Wingdings" panose="05000000000000000000" pitchFamily="2" charset="2"/>
              <a:buChar char="q"/>
            </a:pPr>
            <a:endParaRPr lang="en-IN" sz="1600" dirty="0"/>
          </a:p>
        </p:txBody>
      </p:sp>
      <p:sp>
        <p:nvSpPr>
          <p:cNvPr id="3" name="Title 2">
            <a:extLst>
              <a:ext uri="{FF2B5EF4-FFF2-40B4-BE49-F238E27FC236}">
                <a16:creationId xmlns:a16="http://schemas.microsoft.com/office/drawing/2014/main" id="{72BBF9E5-BC25-A657-3B57-2E4F7B8948F2}"/>
              </a:ext>
            </a:extLst>
          </p:cNvPr>
          <p:cNvSpPr>
            <a:spLocks noGrp="1"/>
          </p:cNvSpPr>
          <p:nvPr>
            <p:ph type="title"/>
          </p:nvPr>
        </p:nvSpPr>
        <p:spPr/>
        <p:txBody>
          <a:bodyPr/>
          <a:lstStyle/>
          <a:p>
            <a:r>
              <a:rPr lang="en-US" dirty="0"/>
              <a:t>REQUIREMENT ANALYSIS</a:t>
            </a:r>
            <a:endParaRPr lang="en-IN" dirty="0"/>
          </a:p>
        </p:txBody>
      </p:sp>
    </p:spTree>
    <p:extLst>
      <p:ext uri="{BB962C8B-B14F-4D97-AF65-F5344CB8AC3E}">
        <p14:creationId xmlns:p14="http://schemas.microsoft.com/office/powerpoint/2010/main" val="2374568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BF4F392-3819-9177-3D2E-B20A50079DA7}"/>
              </a:ext>
            </a:extLst>
          </p:cNvPr>
          <p:cNvSpPr>
            <a:spLocks noGrp="1"/>
          </p:cNvSpPr>
          <p:nvPr>
            <p:ph type="body" idx="1"/>
          </p:nvPr>
        </p:nvSpPr>
        <p:spPr>
          <a:xfrm>
            <a:off x="720000" y="1181100"/>
            <a:ext cx="7704000" cy="3387825"/>
          </a:xfrm>
        </p:spPr>
        <p:txBody>
          <a:bodyPr/>
          <a:lstStyle/>
          <a:p>
            <a:pPr>
              <a:buFont typeface="Wingdings" panose="05000000000000000000" pitchFamily="2" charset="2"/>
              <a:buChar char="Ø"/>
            </a:pPr>
            <a:r>
              <a:rPr lang="en-IN" sz="1600" dirty="0"/>
              <a:t>__ init __</a:t>
            </a:r>
          </a:p>
          <a:p>
            <a:pPr>
              <a:buFont typeface="Wingdings" panose="05000000000000000000" pitchFamily="2" charset="2"/>
              <a:buChar char="Ø"/>
            </a:pPr>
            <a:endParaRPr lang="en-IN" sz="1600" dirty="0"/>
          </a:p>
          <a:p>
            <a:pPr>
              <a:buFont typeface="Wingdings" panose="05000000000000000000" pitchFamily="2" charset="2"/>
              <a:buChar char="Ø"/>
            </a:pPr>
            <a:r>
              <a:rPr lang="en-IN" sz="1600" dirty="0"/>
              <a:t>Add _ film()</a:t>
            </a:r>
          </a:p>
          <a:p>
            <a:pPr marL="139700" indent="0">
              <a:buNone/>
            </a:pPr>
            <a:endParaRPr lang="en-IN" sz="1600" dirty="0"/>
          </a:p>
          <a:p>
            <a:pPr>
              <a:buFont typeface="Wingdings" panose="05000000000000000000" pitchFamily="2" charset="2"/>
              <a:buChar char="Ø"/>
            </a:pPr>
            <a:r>
              <a:rPr lang="en-IN" sz="1600" dirty="0"/>
              <a:t>Update _ film ()</a:t>
            </a:r>
          </a:p>
          <a:p>
            <a:pPr>
              <a:buFont typeface="Wingdings" panose="05000000000000000000" pitchFamily="2" charset="2"/>
              <a:buChar char="Ø"/>
            </a:pPr>
            <a:endParaRPr lang="en-IN" sz="1600" dirty="0"/>
          </a:p>
          <a:p>
            <a:pPr>
              <a:buFont typeface="Wingdings" panose="05000000000000000000" pitchFamily="2" charset="2"/>
              <a:buChar char="Ø"/>
            </a:pPr>
            <a:r>
              <a:rPr lang="en-IN" sz="1600" dirty="0"/>
              <a:t>Delete _ film ()</a:t>
            </a:r>
          </a:p>
          <a:p>
            <a:pPr marL="139700" indent="0">
              <a:buNone/>
            </a:pPr>
            <a:endParaRPr lang="en-IN" sz="1600" dirty="0"/>
          </a:p>
          <a:p>
            <a:pPr>
              <a:buFont typeface="Wingdings" panose="05000000000000000000" pitchFamily="2" charset="2"/>
              <a:buChar char="Ø"/>
            </a:pPr>
            <a:r>
              <a:rPr lang="en-IN" sz="1600" dirty="0"/>
              <a:t>self . get _ film _ details ()</a:t>
            </a:r>
          </a:p>
          <a:p>
            <a:pPr>
              <a:buFont typeface="Wingdings" panose="05000000000000000000" pitchFamily="2" charset="2"/>
              <a:buChar char="Ø"/>
            </a:pPr>
            <a:endParaRPr lang="en-IN" sz="1600" dirty="0"/>
          </a:p>
          <a:p>
            <a:pPr>
              <a:buFont typeface="Wingdings" panose="05000000000000000000" pitchFamily="2" charset="2"/>
              <a:buChar char="Ø"/>
            </a:pPr>
            <a:r>
              <a:rPr lang="en-IN" sz="1600" dirty="0"/>
              <a:t>Add researcher()</a:t>
            </a:r>
          </a:p>
          <a:p>
            <a:pPr>
              <a:buFont typeface="Wingdings" panose="05000000000000000000" pitchFamily="2" charset="2"/>
              <a:buChar char="Ø"/>
            </a:pPr>
            <a:endParaRPr lang="en-IN" sz="1600" dirty="0"/>
          </a:p>
          <a:p>
            <a:pPr>
              <a:buFont typeface="Wingdings" panose="05000000000000000000" pitchFamily="2" charset="2"/>
              <a:buChar char="Ø"/>
            </a:pPr>
            <a:r>
              <a:rPr lang="en-IN" sz="1600" dirty="0"/>
              <a:t>Archived movies() </a:t>
            </a:r>
          </a:p>
          <a:p>
            <a:pPr>
              <a:buFont typeface="Wingdings" panose="05000000000000000000" pitchFamily="2" charset="2"/>
              <a:buChar char="Ø"/>
            </a:pPr>
            <a:endParaRPr lang="en-IN" sz="1600" dirty="0"/>
          </a:p>
          <a:p>
            <a:pPr>
              <a:buFont typeface="Wingdings" panose="05000000000000000000" pitchFamily="2" charset="2"/>
              <a:buChar char="Ø"/>
            </a:pPr>
            <a:endParaRPr lang="en-IN" sz="1600" dirty="0"/>
          </a:p>
          <a:p>
            <a:pPr>
              <a:buFont typeface="Wingdings" panose="05000000000000000000" pitchFamily="2" charset="2"/>
              <a:buChar char="Ø"/>
            </a:pPr>
            <a:endParaRPr lang="en-IN" sz="1600" dirty="0"/>
          </a:p>
          <a:p>
            <a:pPr>
              <a:buFont typeface="Wingdings" panose="05000000000000000000" pitchFamily="2" charset="2"/>
              <a:buChar char="Ø"/>
            </a:pPr>
            <a:endParaRPr lang="en-IN" sz="1600" dirty="0"/>
          </a:p>
          <a:p>
            <a:pPr marL="139700" indent="0">
              <a:buNone/>
            </a:pPr>
            <a:endParaRPr lang="en-IN" dirty="0"/>
          </a:p>
        </p:txBody>
      </p:sp>
      <p:sp>
        <p:nvSpPr>
          <p:cNvPr id="3" name="Title 2">
            <a:extLst>
              <a:ext uri="{FF2B5EF4-FFF2-40B4-BE49-F238E27FC236}">
                <a16:creationId xmlns:a16="http://schemas.microsoft.com/office/drawing/2014/main" id="{391D3534-12D9-9244-E975-6DC5B6775F53}"/>
              </a:ext>
            </a:extLst>
          </p:cNvPr>
          <p:cNvSpPr>
            <a:spLocks noGrp="1"/>
          </p:cNvSpPr>
          <p:nvPr>
            <p:ph type="title"/>
          </p:nvPr>
        </p:nvSpPr>
        <p:spPr>
          <a:xfrm>
            <a:off x="715050" y="358100"/>
            <a:ext cx="7713900" cy="594400"/>
          </a:xfrm>
        </p:spPr>
        <p:txBody>
          <a:bodyPr/>
          <a:lstStyle/>
          <a:p>
            <a:r>
              <a:rPr lang="en-IN" dirty="0"/>
              <a:t>METHODS</a:t>
            </a:r>
          </a:p>
        </p:txBody>
      </p:sp>
    </p:spTree>
    <p:extLst>
      <p:ext uri="{BB962C8B-B14F-4D97-AF65-F5344CB8AC3E}">
        <p14:creationId xmlns:p14="http://schemas.microsoft.com/office/powerpoint/2010/main" val="2083031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102"/>
        <p:cNvGrpSpPr/>
        <p:nvPr/>
      </p:nvGrpSpPr>
      <p:grpSpPr>
        <a:xfrm>
          <a:off x="0" y="0"/>
          <a:ext cx="0" cy="0"/>
          <a:chOff x="0" y="0"/>
          <a:chExt cx="0" cy="0"/>
        </a:xfrm>
      </p:grpSpPr>
      <p:sp>
        <p:nvSpPr>
          <p:cNvPr id="4103" name="Google Shape;4103;p1"/>
          <p:cNvSpPr txBox="1"/>
          <p:nvPr/>
        </p:nvSpPr>
        <p:spPr>
          <a:xfrm>
            <a:off x="5593976" y="344245"/>
            <a:ext cx="26679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2800" b="1" i="0" u="none" strike="noStrike" cap="none">
                <a:solidFill>
                  <a:srgbClr val="003B62"/>
                </a:solidFill>
                <a:latin typeface="Arial"/>
                <a:ea typeface="Arial"/>
                <a:cs typeface="Arial"/>
                <a:sym typeface="Arial"/>
              </a:rPr>
              <a:t>FLOWCHART</a:t>
            </a:r>
            <a:endParaRPr sz="2800" b="1" i="0" u="none" strike="noStrike" cap="none">
              <a:solidFill>
                <a:srgbClr val="003B62"/>
              </a:solidFill>
              <a:latin typeface="Arial"/>
              <a:ea typeface="Arial"/>
              <a:cs typeface="Arial"/>
              <a:sym typeface="Arial"/>
            </a:endParaRPr>
          </a:p>
        </p:txBody>
      </p:sp>
      <p:pic>
        <p:nvPicPr>
          <p:cNvPr id="3" name="Picture 2">
            <a:extLst>
              <a:ext uri="{FF2B5EF4-FFF2-40B4-BE49-F238E27FC236}">
                <a16:creationId xmlns:a16="http://schemas.microsoft.com/office/drawing/2014/main" id="{86A40CB0-8F79-CD84-9773-CC3F21A7E90D}"/>
              </a:ext>
            </a:extLst>
          </p:cNvPr>
          <p:cNvPicPr>
            <a:picLocks noChangeAspect="1"/>
          </p:cNvPicPr>
          <p:nvPr/>
        </p:nvPicPr>
        <p:blipFill>
          <a:blip r:embed="rId2"/>
          <a:stretch>
            <a:fillRect/>
          </a:stretch>
        </p:blipFill>
        <p:spPr>
          <a:xfrm>
            <a:off x="501650" y="222250"/>
            <a:ext cx="5035550" cy="47942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5404912-688B-6956-016F-7519802D3478}"/>
              </a:ext>
            </a:extLst>
          </p:cNvPr>
          <p:cNvSpPr>
            <a:spLocks noGrp="1"/>
          </p:cNvSpPr>
          <p:nvPr>
            <p:ph type="body" idx="1"/>
          </p:nvPr>
        </p:nvSpPr>
        <p:spPr>
          <a:xfrm>
            <a:off x="4387850" y="1164284"/>
            <a:ext cx="4150450" cy="3253081"/>
          </a:xfrm>
        </p:spPr>
        <p:txBody>
          <a:bodyPr/>
          <a:lstStyle/>
          <a:p>
            <a:pPr marL="139700" indent="0">
              <a:buNone/>
            </a:pPr>
            <a:r>
              <a:rPr lang="en-IN" b="1" dirty="0"/>
              <a:t>class FilmArchive:</a:t>
            </a:r>
          </a:p>
          <a:p>
            <a:pPr marL="139700" indent="0">
              <a:buNone/>
            </a:pPr>
            <a:r>
              <a:rPr lang="en-IN" b="1" dirty="0"/>
              <a:t>    def __ init __(self):</a:t>
            </a:r>
          </a:p>
          <a:p>
            <a:pPr marL="139700" indent="0">
              <a:buNone/>
            </a:pPr>
            <a:r>
              <a:rPr lang="en-IN" b="1" dirty="0"/>
              <a:t>        self.film _records = []</a:t>
            </a:r>
          </a:p>
          <a:p>
            <a:pPr marL="139700" indent="0">
              <a:buNone/>
            </a:pPr>
            <a:r>
              <a:rPr lang="en-IN" b="1" dirty="0"/>
              <a:t>        self.researchers = []</a:t>
            </a:r>
          </a:p>
          <a:p>
            <a:pPr marL="139700" indent="0">
              <a:buNone/>
            </a:pPr>
            <a:endParaRPr lang="en-IN" b="1" dirty="0"/>
          </a:p>
          <a:p>
            <a:pPr marL="139700" indent="0">
              <a:buNone/>
            </a:pPr>
            <a:r>
              <a:rPr lang="en-IN" b="1" dirty="0"/>
              <a:t>    def add_film(self, film):</a:t>
            </a:r>
          </a:p>
          <a:p>
            <a:pPr marL="139700" indent="0">
              <a:buNone/>
            </a:pPr>
            <a:r>
              <a:rPr lang="en-IN" b="1" dirty="0"/>
              <a:t>        self.film_records.append(film)</a:t>
            </a:r>
          </a:p>
          <a:p>
            <a:pPr marL="139700" indent="0">
              <a:buNone/>
            </a:pPr>
            <a:endParaRPr lang="en-IN" b="1" dirty="0"/>
          </a:p>
          <a:p>
            <a:pPr marL="139700" indent="0">
              <a:buNone/>
            </a:pPr>
            <a:r>
              <a:rPr lang="en-IN" b="1" dirty="0"/>
              <a:t>    def delete_film(self, film_id):</a:t>
            </a:r>
          </a:p>
          <a:p>
            <a:pPr marL="139700" indent="0">
              <a:buNone/>
            </a:pPr>
            <a:r>
              <a:rPr lang="en-IN" b="1" dirty="0"/>
              <a:t>        for film in self.film_records:</a:t>
            </a:r>
          </a:p>
          <a:p>
            <a:pPr marL="139700" indent="0">
              <a:buNone/>
            </a:pPr>
            <a:r>
              <a:rPr lang="en-IN" b="1" dirty="0"/>
              <a:t>            if film.film_id == film_id:</a:t>
            </a:r>
          </a:p>
          <a:p>
            <a:pPr marL="139700" indent="0">
              <a:buNone/>
            </a:pPr>
            <a:r>
              <a:rPr lang="en-IN" b="1" dirty="0"/>
              <a:t>                self.film_records.remove(film)</a:t>
            </a:r>
          </a:p>
          <a:p>
            <a:pPr marL="139700" indent="0">
              <a:buNone/>
            </a:pPr>
            <a:r>
              <a:rPr lang="en-IN" b="1" dirty="0"/>
              <a:t>                break</a:t>
            </a:r>
          </a:p>
          <a:p>
            <a:pPr marL="139700" indent="0">
              <a:buNone/>
            </a:pPr>
            <a:r>
              <a:rPr lang="en-IN" b="1" dirty="0"/>
              <a:t>        else:</a:t>
            </a:r>
          </a:p>
          <a:p>
            <a:pPr marL="139700" indent="0">
              <a:buNone/>
            </a:pPr>
            <a:r>
              <a:rPr lang="en-IN" b="1" dirty="0"/>
              <a:t>            print(f"Film with ID {film_id} not found in the archive.")</a:t>
            </a:r>
          </a:p>
        </p:txBody>
      </p:sp>
      <p:sp>
        <p:nvSpPr>
          <p:cNvPr id="3" name="Title 2">
            <a:extLst>
              <a:ext uri="{FF2B5EF4-FFF2-40B4-BE49-F238E27FC236}">
                <a16:creationId xmlns:a16="http://schemas.microsoft.com/office/drawing/2014/main" id="{99694D9D-37AA-D7E4-63A5-EDFB44869651}"/>
              </a:ext>
            </a:extLst>
          </p:cNvPr>
          <p:cNvSpPr>
            <a:spLocks noGrp="1"/>
          </p:cNvSpPr>
          <p:nvPr>
            <p:ph type="title"/>
          </p:nvPr>
        </p:nvSpPr>
        <p:spPr>
          <a:xfrm>
            <a:off x="710100" y="0"/>
            <a:ext cx="7713900" cy="755650"/>
          </a:xfrm>
        </p:spPr>
        <p:txBody>
          <a:bodyPr/>
          <a:lstStyle/>
          <a:p>
            <a:r>
              <a:rPr lang="en-US" dirty="0"/>
              <a:t>FUNCTIONS</a:t>
            </a:r>
            <a:endParaRPr lang="en-IN" dirty="0"/>
          </a:p>
        </p:txBody>
      </p:sp>
      <p:sp>
        <p:nvSpPr>
          <p:cNvPr id="5" name="TextBox 4">
            <a:extLst>
              <a:ext uri="{FF2B5EF4-FFF2-40B4-BE49-F238E27FC236}">
                <a16:creationId xmlns:a16="http://schemas.microsoft.com/office/drawing/2014/main" id="{D2B927F6-0117-1AED-3A6B-3A66DF7C1D35}"/>
              </a:ext>
            </a:extLst>
          </p:cNvPr>
          <p:cNvSpPr txBox="1"/>
          <p:nvPr/>
        </p:nvSpPr>
        <p:spPr>
          <a:xfrm>
            <a:off x="605700" y="1556087"/>
            <a:ext cx="3498850" cy="2031325"/>
          </a:xfrm>
          <a:prstGeom prst="rect">
            <a:avLst/>
          </a:prstGeom>
          <a:noFill/>
        </p:spPr>
        <p:txBody>
          <a:bodyPr wrap="square">
            <a:spAutoFit/>
          </a:bodyPr>
          <a:lstStyle/>
          <a:p>
            <a:r>
              <a:rPr lang="en-IN" dirty="0"/>
              <a:t>class Film:</a:t>
            </a:r>
          </a:p>
          <a:p>
            <a:r>
              <a:rPr lang="en-IN" dirty="0"/>
              <a:t>    def __init__(self, film_id, title, director, release_year, archived=False):</a:t>
            </a:r>
          </a:p>
          <a:p>
            <a:r>
              <a:rPr lang="en-IN" dirty="0"/>
              <a:t>        self.film_id = film_id</a:t>
            </a:r>
          </a:p>
          <a:p>
            <a:r>
              <a:rPr lang="en-IN" dirty="0"/>
              <a:t>        self . title = title</a:t>
            </a:r>
          </a:p>
          <a:p>
            <a:r>
              <a:rPr lang="en-IN" dirty="0"/>
              <a:t>        self.director = director</a:t>
            </a:r>
          </a:p>
          <a:p>
            <a:r>
              <a:rPr lang="en-IN" dirty="0"/>
              <a:t>        self.release_year = release_year</a:t>
            </a:r>
          </a:p>
          <a:p>
            <a:r>
              <a:rPr lang="en-IN" dirty="0"/>
              <a:t>        self.archived = archived</a:t>
            </a:r>
          </a:p>
          <a:p>
            <a:endParaRPr lang="en-IN" dirty="0"/>
          </a:p>
        </p:txBody>
      </p:sp>
    </p:spTree>
    <p:extLst>
      <p:ext uri="{BB962C8B-B14F-4D97-AF65-F5344CB8AC3E}">
        <p14:creationId xmlns:p14="http://schemas.microsoft.com/office/powerpoint/2010/main" val="2170381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3BA7411D-880A-D9C0-4D6E-0258D527B9E0}"/>
              </a:ext>
            </a:extLst>
          </p:cNvPr>
          <p:cNvSpPr txBox="1"/>
          <p:nvPr/>
        </p:nvSpPr>
        <p:spPr>
          <a:xfrm>
            <a:off x="-68765" y="564996"/>
            <a:ext cx="4902818" cy="2246769"/>
          </a:xfrm>
          <a:prstGeom prst="rect">
            <a:avLst/>
          </a:prstGeom>
          <a:noFill/>
        </p:spPr>
        <p:txBody>
          <a:bodyPr wrap="square">
            <a:spAutoFit/>
          </a:bodyPr>
          <a:lstStyle/>
          <a:p>
            <a:endParaRPr lang="en-IN" dirty="0"/>
          </a:p>
          <a:p>
            <a:r>
              <a:rPr lang="en-IN" dirty="0"/>
              <a:t>    def update_film(self, researcher, film_id, updated_data):</a:t>
            </a:r>
          </a:p>
          <a:p>
            <a:r>
              <a:rPr lang="en-IN" dirty="0"/>
              <a:t>        if researcher in self.researchers:</a:t>
            </a:r>
          </a:p>
          <a:p>
            <a:r>
              <a:rPr lang="en-IN" dirty="0"/>
              <a:t>            for film in self.film_records:</a:t>
            </a:r>
          </a:p>
          <a:p>
            <a:r>
              <a:rPr lang="en-IN" dirty="0"/>
              <a:t>                if film.film_id == film_id:</a:t>
            </a:r>
          </a:p>
          <a:p>
            <a:r>
              <a:rPr lang="en-IN" dirty="0"/>
              <a:t>                    film.title = updated_data.title</a:t>
            </a:r>
          </a:p>
          <a:p>
            <a:r>
              <a:rPr lang="en-IN" dirty="0"/>
              <a:t>                    film.director = updated_data.director</a:t>
            </a:r>
          </a:p>
          <a:p>
            <a:r>
              <a:rPr lang="en-IN" dirty="0"/>
              <a:t>                    film.release_year = updated_data.release_year</a:t>
            </a:r>
          </a:p>
          <a:p>
            <a:r>
              <a:rPr lang="en-IN" dirty="0"/>
              <a:t>                    film.archived = updated_data.archived</a:t>
            </a:r>
          </a:p>
          <a:p>
            <a:r>
              <a:rPr lang="en-IN" dirty="0"/>
              <a:t>                    print("Film updated successfully!")</a:t>
            </a:r>
          </a:p>
        </p:txBody>
      </p:sp>
      <p:sp>
        <p:nvSpPr>
          <p:cNvPr id="12" name="TextBox 11">
            <a:extLst>
              <a:ext uri="{FF2B5EF4-FFF2-40B4-BE49-F238E27FC236}">
                <a16:creationId xmlns:a16="http://schemas.microsoft.com/office/drawing/2014/main" id="{2D01477B-1C1E-9063-01B1-FD733052F30D}"/>
              </a:ext>
            </a:extLst>
          </p:cNvPr>
          <p:cNvSpPr txBox="1"/>
          <p:nvPr/>
        </p:nvSpPr>
        <p:spPr>
          <a:xfrm>
            <a:off x="3945675" y="2896731"/>
            <a:ext cx="4902818" cy="2246769"/>
          </a:xfrm>
          <a:prstGeom prst="rect">
            <a:avLst/>
          </a:prstGeom>
          <a:noFill/>
        </p:spPr>
        <p:txBody>
          <a:bodyPr wrap="square">
            <a:spAutoFit/>
          </a:bodyPr>
          <a:lstStyle/>
          <a:p>
            <a:r>
              <a:rPr lang="en-IN" dirty="0"/>
              <a:t>def add_researcher(self, researcher):</a:t>
            </a:r>
          </a:p>
          <a:p>
            <a:r>
              <a:rPr lang="en-IN" dirty="0"/>
              <a:t>        self.researchers.append(researcher)</a:t>
            </a:r>
          </a:p>
          <a:p>
            <a:r>
              <a:rPr lang="en-IN" dirty="0"/>
              <a:t> def delete_researcher(self, researcher_id):</a:t>
            </a:r>
          </a:p>
          <a:p>
            <a:r>
              <a:rPr lang="en-IN" dirty="0"/>
              <a:t>        for researcher in self.researchers:</a:t>
            </a:r>
          </a:p>
          <a:p>
            <a:r>
              <a:rPr lang="en-IN" dirty="0"/>
              <a:t>            if researcher.id == researcher_id:</a:t>
            </a:r>
          </a:p>
          <a:p>
            <a:r>
              <a:rPr lang="en-IN" dirty="0"/>
              <a:t>                self.researchers.remove(researcher)</a:t>
            </a:r>
          </a:p>
          <a:p>
            <a:r>
              <a:rPr lang="en-IN" dirty="0"/>
              <a:t>                break</a:t>
            </a:r>
          </a:p>
          <a:p>
            <a:r>
              <a:rPr lang="en-IN" dirty="0"/>
              <a:t>        else:</a:t>
            </a:r>
          </a:p>
          <a:p>
            <a:r>
              <a:rPr lang="en-IN" dirty="0"/>
              <a:t>            print(f"Researcher with ID {researcher_id} not found.")  </a:t>
            </a:r>
          </a:p>
        </p:txBody>
      </p:sp>
    </p:spTree>
    <p:extLst>
      <p:ext uri="{BB962C8B-B14F-4D97-AF65-F5344CB8AC3E}">
        <p14:creationId xmlns:p14="http://schemas.microsoft.com/office/powerpoint/2010/main" val="3351371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9722605-50D3-AAFF-5C5F-4C81085BEE43}"/>
              </a:ext>
            </a:extLst>
          </p:cNvPr>
          <p:cNvSpPr txBox="1"/>
          <p:nvPr/>
        </p:nvSpPr>
        <p:spPr>
          <a:xfrm>
            <a:off x="1367883" y="1096002"/>
            <a:ext cx="5986345" cy="2677656"/>
          </a:xfrm>
          <a:prstGeom prst="rect">
            <a:avLst/>
          </a:prstGeom>
          <a:noFill/>
        </p:spPr>
        <p:txBody>
          <a:bodyPr wrap="square">
            <a:spAutoFit/>
          </a:bodyPr>
          <a:lstStyle/>
          <a:p>
            <a:r>
              <a:rPr lang="en-IN" dirty="0"/>
              <a:t>def get_normal_movies(self):</a:t>
            </a:r>
          </a:p>
          <a:p>
            <a:r>
              <a:rPr lang="en-IN" dirty="0"/>
              <a:t>        return [film for film in self.film_records if not film.archived]</a:t>
            </a:r>
          </a:p>
          <a:p>
            <a:endParaRPr lang="en-IN" dirty="0"/>
          </a:p>
          <a:p>
            <a:r>
              <a:rPr lang="en-IN" dirty="0"/>
              <a:t>    def get_archived_movies(self):</a:t>
            </a:r>
          </a:p>
          <a:p>
            <a:r>
              <a:rPr lang="en-IN" dirty="0"/>
              <a:t>        return [film for film in self.film_records if film.archived]</a:t>
            </a:r>
          </a:p>
          <a:p>
            <a:endParaRPr lang="en-IN" dirty="0"/>
          </a:p>
          <a:p>
            <a:r>
              <a:rPr lang="en-IN" dirty="0"/>
              <a:t>    def delete_film_by_researcher(self, researcher, film_id):</a:t>
            </a:r>
          </a:p>
          <a:p>
            <a:r>
              <a:rPr lang="en-IN" dirty="0"/>
              <a:t>        if researcher in self.researchers:</a:t>
            </a:r>
          </a:p>
          <a:p>
            <a:r>
              <a:rPr lang="en-IN" dirty="0"/>
              <a:t>            for film in self.film_records:</a:t>
            </a:r>
          </a:p>
          <a:p>
            <a:r>
              <a:rPr lang="en-IN" dirty="0"/>
              <a:t>                if film.film_id == film_id:</a:t>
            </a:r>
          </a:p>
          <a:p>
            <a:r>
              <a:rPr lang="en-IN" dirty="0"/>
              <a:t>                    self.film_records.remove(film)</a:t>
            </a:r>
          </a:p>
          <a:p>
            <a:r>
              <a:rPr lang="en-IN" dirty="0"/>
              <a:t>                    print(f"Film with ID {film_id} has been successfully deleted.")</a:t>
            </a:r>
          </a:p>
        </p:txBody>
      </p:sp>
    </p:spTree>
    <p:extLst>
      <p:ext uri="{BB962C8B-B14F-4D97-AF65-F5344CB8AC3E}">
        <p14:creationId xmlns:p14="http://schemas.microsoft.com/office/powerpoint/2010/main" val="3296825724"/>
      </p:ext>
    </p:extLst>
  </p:cSld>
  <p:clrMapOvr>
    <a:masterClrMapping/>
  </p:clrMapOvr>
</p:sld>
</file>

<file path=ppt/theme/theme1.xml><?xml version="1.0" encoding="utf-8"?>
<a:theme xmlns:a="http://schemas.openxmlformats.org/drawingml/2006/main" name="Simple Professional Virtual Meeting Infographics by Slidesgo">
  <a:themeElements>
    <a:clrScheme name="Simple Light">
      <a:dk1>
        <a:srgbClr val="000000"/>
      </a:dk1>
      <a:lt1>
        <a:srgbClr val="FFFFFF"/>
      </a:lt1>
      <a:dk2>
        <a:srgbClr val="FFFDFD"/>
      </a:dk2>
      <a:lt2>
        <a:srgbClr val="606060"/>
      </a:lt2>
      <a:accent1>
        <a:srgbClr val="323366"/>
      </a:accent1>
      <a:accent2>
        <a:srgbClr val="004F83"/>
      </a:accent2>
      <a:accent3>
        <a:srgbClr val="FAB403"/>
      </a:accent3>
      <a:accent4>
        <a:srgbClr val="FABE75"/>
      </a:accent4>
      <a:accent5>
        <a:srgbClr val="00373D"/>
      </a:accent5>
      <a:accent6>
        <a:srgbClr val="00929B"/>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TotalTime>
  <Words>1089</Words>
  <Application>Microsoft Office PowerPoint</Application>
  <PresentationFormat>On-screen Show (16:9)</PresentationFormat>
  <Paragraphs>126</Paragraphs>
  <Slides>15</Slides>
  <Notes>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15</vt:i4>
      </vt:variant>
    </vt:vector>
  </HeadingPairs>
  <TitlesOfParts>
    <vt:vector size="28" baseType="lpstr">
      <vt:lpstr>Anaheim</vt:lpstr>
      <vt:lpstr>Arial</vt:lpstr>
      <vt:lpstr>Bebas Neue</vt:lpstr>
      <vt:lpstr>Exo</vt:lpstr>
      <vt:lpstr>Montserrat</vt:lpstr>
      <vt:lpstr>Montserrat ExtraBold</vt:lpstr>
      <vt:lpstr>Raleway</vt:lpstr>
      <vt:lpstr>Raleway Medium</vt:lpstr>
      <vt:lpstr>Ramabhadra</vt:lpstr>
      <vt:lpstr>Roboto Condensed</vt:lpstr>
      <vt:lpstr>Söhne</vt:lpstr>
      <vt:lpstr>Wingdings</vt:lpstr>
      <vt:lpstr>Simple Professional Virtual Meeting Infographics by Slidesgo</vt:lpstr>
      <vt:lpstr>HISTROIC FILM ARCHIVE SYSTEM PROJECT</vt:lpstr>
      <vt:lpstr>PROBLEM STATEMENT</vt:lpstr>
      <vt:lpstr>INTRODUCTION</vt:lpstr>
      <vt:lpstr>REQUIREMENT ANALYSIS</vt:lpstr>
      <vt:lpstr>METHODS</vt:lpstr>
      <vt:lpstr>PowerPoint Presentation</vt:lpstr>
      <vt:lpstr>FUNCTIONS</vt:lpstr>
      <vt:lpstr>PowerPoint Presentation</vt:lpstr>
      <vt:lpstr>PowerPoint Presentation</vt:lpstr>
      <vt:lpstr>OUTPUT</vt:lpstr>
      <vt:lpstr>OUTPUT</vt:lpstr>
      <vt:lpstr>CHALLENGES</vt:lpstr>
      <vt:lpstr>CONCLUSION</vt:lpstr>
      <vt:lpstr>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HISTROIC FILM ARCHIVE SYSTEM PROJECT</dc:title>
  <dc:creator>H SWATHI</dc:creator>
  <cp:lastModifiedBy>H SWATHI</cp:lastModifiedBy>
  <cp:revision>6</cp:revision>
  <dcterms:modified xsi:type="dcterms:W3CDTF">2024-05-03T04:51:57Z</dcterms:modified>
</cp:coreProperties>
</file>