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3" r:id="rId1"/>
  </p:sldMasterIdLst>
  <p:notesMasterIdLst>
    <p:notesMasterId r:id="rId19"/>
  </p:notesMasterIdLst>
  <p:sldIdLst>
    <p:sldId id="256" r:id="rId2"/>
    <p:sldId id="257" r:id="rId3"/>
    <p:sldId id="258" r:id="rId4"/>
    <p:sldId id="260" r:id="rId5"/>
    <p:sldId id="259" r:id="rId6"/>
    <p:sldId id="261" r:id="rId7"/>
    <p:sldId id="262" r:id="rId8"/>
    <p:sldId id="263" r:id="rId9"/>
    <p:sldId id="264" r:id="rId10"/>
    <p:sldId id="265" r:id="rId11"/>
    <p:sldId id="271" r:id="rId12"/>
    <p:sldId id="272" r:id="rId13"/>
    <p:sldId id="266" r:id="rId14"/>
    <p:sldId id="267" r:id="rId15"/>
    <p:sldId id="268" r:id="rId16"/>
    <p:sldId id="269" r:id="rId17"/>
    <p:sldId id="270" r:id="rId18"/>
  </p:sldIdLst>
  <p:sldSz cx="4610100" cy="3460750"/>
  <p:notesSz cx="9144000" cy="6858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宋体" charset="0"/>
        <a:cs typeface="Droid Sans" charset="0"/>
      </a:defRPr>
    </a:lvl1pPr>
    <a:lvl2pPr marL="457200" indent="0" algn="l" defTabSz="914400" eaLnBrk="1" fontAlgn="auto" latinLnBrk="0" hangingPunct="1">
      <a:buNone/>
      <a:defRPr sz="1800" kern="1200">
        <a:solidFill>
          <a:schemeClr val="tx1"/>
        </a:solidFill>
        <a:latin typeface="Droid Sans" charset="0"/>
        <a:ea typeface="宋体" charset="0"/>
        <a:cs typeface="Droid Sans" charset="0"/>
      </a:defRPr>
    </a:lvl2pPr>
    <a:lvl3pPr marL="914400" indent="0" algn="l" defTabSz="914400" eaLnBrk="1" fontAlgn="auto" latinLnBrk="0" hangingPunct="1">
      <a:buNone/>
      <a:defRPr sz="1800" kern="1200">
        <a:solidFill>
          <a:schemeClr val="tx1"/>
        </a:solidFill>
        <a:latin typeface="Droid Sans" charset="0"/>
        <a:ea typeface="宋体" charset="0"/>
        <a:cs typeface="Droid Sans" charset="0"/>
      </a:defRPr>
    </a:lvl3pPr>
    <a:lvl4pPr marL="1371600" indent="0" algn="l" defTabSz="914400" eaLnBrk="1" fontAlgn="auto" latinLnBrk="0" hangingPunct="1">
      <a:buNone/>
      <a:defRPr sz="1800" kern="1200">
        <a:solidFill>
          <a:schemeClr val="tx1"/>
        </a:solidFill>
        <a:latin typeface="Droid Sans" charset="0"/>
        <a:ea typeface="宋体" charset="0"/>
        <a:cs typeface="Droid Sans" charset="0"/>
      </a:defRPr>
    </a:lvl4pPr>
    <a:lvl5pPr marL="1828800" indent="0" algn="l" defTabSz="914400" eaLnBrk="1" fontAlgn="auto" latinLnBrk="0" hangingPunct="1">
      <a:buNone/>
      <a:defRPr sz="1800" kern="1200">
        <a:solidFill>
          <a:schemeClr val="tx1"/>
        </a:solidFill>
        <a:latin typeface="Droid Sans" charset="0"/>
        <a:ea typeface="宋体" charset="0"/>
        <a:cs typeface="Droid Sans" charset="0"/>
      </a:defRPr>
    </a:lvl5pPr>
    <a:lvl6pPr marL="2286000" indent="0" algn="l" defTabSz="914400" eaLnBrk="1" fontAlgn="auto" latinLnBrk="0" hangingPunct="1">
      <a:buNone/>
      <a:defRPr sz="1800" kern="1200">
        <a:solidFill>
          <a:schemeClr val="tx1"/>
        </a:solidFill>
        <a:latin typeface="Droid Sans" charset="0"/>
        <a:ea typeface="宋体" charset="0"/>
        <a:cs typeface="Droid Sans" charset="0"/>
      </a:defRPr>
    </a:lvl6pPr>
    <a:lvl7pPr marL="2743200" indent="0" algn="l" defTabSz="914400" eaLnBrk="1" fontAlgn="auto" latinLnBrk="0" hangingPunct="1">
      <a:buNone/>
      <a:defRPr sz="1800" kern="1200">
        <a:solidFill>
          <a:schemeClr val="tx1"/>
        </a:solidFill>
        <a:latin typeface="Droid Sans" charset="0"/>
        <a:ea typeface="宋体" charset="0"/>
        <a:cs typeface="Droid Sans" charset="0"/>
      </a:defRPr>
    </a:lvl7pPr>
    <a:lvl8pPr marL="3200400" indent="0" algn="l" defTabSz="914400" eaLnBrk="1" fontAlgn="auto" latinLnBrk="0" hangingPunct="1">
      <a:buNone/>
      <a:defRPr sz="1800" kern="1200">
        <a:solidFill>
          <a:schemeClr val="tx1"/>
        </a:solidFill>
        <a:latin typeface="Droid Sans" charset="0"/>
        <a:ea typeface="宋体" charset="0"/>
        <a:cs typeface="Droid Sans" charset="0"/>
      </a:defRPr>
    </a:lvl8pPr>
    <a:lvl9pPr marL="3200400" indent="0" algn="l" defTabSz="914400" eaLnBrk="1" fontAlgn="auto" latinLnBrk="0" hangingPunct="1">
      <a:buNone/>
      <a:defRPr sz="1800" kern="1200">
        <a:solidFill>
          <a:schemeClr val="tx1"/>
        </a:solidFill>
        <a:latin typeface="Droid Sans" charset="0"/>
        <a:ea typeface="宋体" charset="0"/>
        <a:cs typeface="Droid Sans" charset="0"/>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p:cViewPr varScale="1">
        <p:scale>
          <a:sx n="175" d="100"/>
          <a:sy n="175" d="100"/>
        </p:scale>
        <p:origin x="1286" y="101"/>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73AF996-FAAD-4802-91B5-9FFC8195B5F2}" type="datetimeFigureOut">
              <a:rPr lang="en-IN" smtClean="0"/>
              <a:t>03-06-2024</a:t>
            </a:fld>
            <a:endParaRPr lang="en-IN"/>
          </a:p>
        </p:txBody>
      </p:sp>
      <p:sp>
        <p:nvSpPr>
          <p:cNvPr id="4" name="Slide Image Placeholder 3"/>
          <p:cNvSpPr>
            <a:spLocks noGrp="1" noRot="1" noChangeAspect="1"/>
          </p:cNvSpPr>
          <p:nvPr>
            <p:ph type="sldImg" idx="2"/>
          </p:nvPr>
        </p:nvSpPr>
        <p:spPr>
          <a:xfrm>
            <a:off x="3030538" y="857250"/>
            <a:ext cx="3082925"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5C232B9-E4C6-4EAA-9771-F58800A28E90}" type="slidenum">
              <a:rPr lang="en-IN" smtClean="0"/>
              <a:t>‹#›</a:t>
            </a:fld>
            <a:endParaRPr lang="en-IN"/>
          </a:p>
        </p:txBody>
      </p:sp>
    </p:spTree>
    <p:extLst>
      <p:ext uri="{BB962C8B-B14F-4D97-AF65-F5344CB8AC3E}">
        <p14:creationId xmlns:p14="http://schemas.microsoft.com/office/powerpoint/2010/main" val="795434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345757" y="1075075"/>
            <a:ext cx="3918585" cy="741818"/>
          </a:xfrm>
        </p:spPr>
        <p:txBody>
          <a:bodyPr/>
          <a:lstStyle/>
          <a:p>
            <a:r>
              <a:rPr lang="zh-CN" altLang="en-US"/>
              <a:t>单击此处编辑母版标题样式</a:t>
            </a:r>
          </a:p>
        </p:txBody>
      </p:sp>
      <p:sp>
        <p:nvSpPr>
          <p:cNvPr id="3" name="文本框"/>
          <p:cNvSpPr>
            <a:spLocks noGrp="1"/>
          </p:cNvSpPr>
          <p:nvPr>
            <p:ph type="subTitle" idx="1"/>
          </p:nvPr>
        </p:nvSpPr>
        <p:spPr>
          <a:xfrm>
            <a:off x="691515" y="1961091"/>
            <a:ext cx="3227070" cy="88441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文本框"/>
          <p:cNvSpPr>
            <a:spLocks noGrp="1"/>
          </p:cNvSpPr>
          <p:nvPr>
            <p:ph type="dt" sz="half" idx="10"/>
          </p:nvPr>
        </p:nvSpPr>
        <p:spPr/>
        <p:txBody>
          <a:bodyPr/>
          <a:lstStyle/>
          <a:p>
            <a:endParaRPr lang="zh-CN" altLang="en-US"/>
          </a:p>
        </p:txBody>
      </p:sp>
      <p:sp>
        <p:nvSpPr>
          <p:cNvPr id="5" name="文本框"/>
          <p:cNvSpPr>
            <a:spLocks noGrp="1"/>
          </p:cNvSpPr>
          <p:nvPr>
            <p:ph type="ftr" sz="quarter" idx="11"/>
          </p:nvPr>
        </p:nvSpPr>
        <p:spPr/>
        <p:txBody>
          <a:bodyPr/>
          <a:lstStyle/>
          <a:p>
            <a:r>
              <a:rPr lang="en-IN" altLang="zh-CN"/>
              <a:t>Societal </a:t>
            </a:r>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0371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endParaRPr lang="zh-CN" altLang="en-US"/>
          </a:p>
        </p:txBody>
      </p:sp>
      <p:sp>
        <p:nvSpPr>
          <p:cNvPr id="5" name="文本框"/>
          <p:cNvSpPr>
            <a:spLocks noGrp="1"/>
          </p:cNvSpPr>
          <p:nvPr>
            <p:ph type="ftr" sz="quarter" idx="11"/>
          </p:nvPr>
        </p:nvSpPr>
        <p:spPr/>
        <p:txBody>
          <a:bodyPr/>
          <a:lstStyle/>
          <a:p>
            <a:r>
              <a:rPr lang="en-IN" altLang="zh-CN"/>
              <a:t>Societal </a:t>
            </a:r>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8033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endParaRPr lang="zh-CN" altLang="en-US"/>
          </a:p>
        </p:txBody>
      </p:sp>
      <p:sp>
        <p:nvSpPr>
          <p:cNvPr id="5" name="文本框"/>
          <p:cNvSpPr>
            <a:spLocks noGrp="1"/>
          </p:cNvSpPr>
          <p:nvPr>
            <p:ph type="ftr" sz="quarter" idx="11"/>
          </p:nvPr>
        </p:nvSpPr>
        <p:spPr/>
        <p:txBody>
          <a:bodyPr/>
          <a:lstStyle/>
          <a:p>
            <a:r>
              <a:rPr lang="en-IN" altLang="zh-CN"/>
              <a:t>Societal </a:t>
            </a:r>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4913201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1" name="曲线"/>
          <p:cNvSpPr>
            <a:spLocks/>
          </p:cNvSpPr>
          <p:nvPr/>
        </p:nvSpPr>
        <p:spPr>
          <a:xfrm>
            <a:off x="359994" y="174599"/>
            <a:ext cx="3888104" cy="0"/>
          </a:xfrm>
          <a:custGeom>
            <a:avLst/>
            <a:gdLst>
              <a:gd name="T1" fmla="*/ 0 w 21600"/>
              <a:gd name="T2" fmla="*/ 0 h 21600"/>
              <a:gd name="T3" fmla="*/ 21600 w 21600"/>
              <a:gd name="T4" fmla="*/ 0 h 21600"/>
            </a:gdLst>
            <a:ahLst/>
            <a:cxnLst/>
            <a:rect l="T1" t="T2" r="T3" b="T4"/>
            <a:pathLst>
              <a:path w="21600" h="21600">
                <a:moveTo>
                  <a:pt x="0" y="0"/>
                </a:moveTo>
                <a:lnTo>
                  <a:pt x="21600" y="0"/>
                </a:lnTo>
              </a:path>
            </a:pathLst>
          </a:custGeom>
          <a:noFill/>
          <a:ln w="5054" cap="flat" cmpd="sng">
            <a:solidFill>
              <a:srgbClr val="000000"/>
            </a:solidFill>
            <a:prstDash val="solid"/>
            <a:round/>
          </a:ln>
        </p:spPr>
      </p:sp>
      <p:sp>
        <p:nvSpPr>
          <p:cNvPr id="8" name="文本框"/>
          <p:cNvSpPr>
            <a:spLocks noGrp="1"/>
          </p:cNvSpPr>
          <p:nvPr>
            <p:ph type="ftr" idx="5"/>
          </p:nvPr>
        </p:nvSpPr>
        <p:spPr>
          <a:xfrm>
            <a:off x="1567434" y="3218496"/>
            <a:ext cx="1475232"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
        <p:nvSpPr>
          <p:cNvPr id="9" name="文本框"/>
          <p:cNvSpPr>
            <a:spLocks noGrp="1"/>
          </p:cNvSpPr>
          <p:nvPr>
            <p:ph type="dt" idx="6"/>
          </p:nvPr>
        </p:nvSpPr>
        <p:spPr>
          <a:xfrm>
            <a:off x="230505" y="3218496"/>
            <a:ext cx="1060323"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0" name="文本框"/>
          <p:cNvSpPr>
            <a:spLocks noGrp="1"/>
          </p:cNvSpPr>
          <p:nvPr>
            <p:ph type="sldNum" idx="7"/>
          </p:nvPr>
        </p:nvSpPr>
        <p:spPr>
          <a:xfrm>
            <a:off x="3319272" y="3218496"/>
            <a:ext cx="1060322"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1800" b="0" i="0" u="none" strike="noStrike" kern="1200" cap="none" spc="0" baseline="0">
                <a:solidFill>
                  <a:srgbClr val="898989"/>
                </a:solidFill>
                <a:latin typeface="Calibri" charset="0"/>
                <a:ea typeface="宋体" charset="0"/>
                <a:cs typeface="Calibri" charset="0"/>
              </a:rPr>
              <a:t>‹#›</a:t>
            </a:fld>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96249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18" name="曲线"/>
          <p:cNvSpPr>
            <a:spLocks/>
          </p:cNvSpPr>
          <p:nvPr/>
        </p:nvSpPr>
        <p:spPr>
          <a:xfrm>
            <a:off x="359994" y="174599"/>
            <a:ext cx="3888104" cy="0"/>
          </a:xfrm>
          <a:custGeom>
            <a:avLst/>
            <a:gdLst>
              <a:gd name="T1" fmla="*/ 0 w 21600"/>
              <a:gd name="T2" fmla="*/ 0 h 21600"/>
              <a:gd name="T3" fmla="*/ 21600 w 21600"/>
              <a:gd name="T4" fmla="*/ 0 h 21600"/>
            </a:gdLst>
            <a:ahLst/>
            <a:cxnLst/>
            <a:rect l="T1" t="T2" r="T3" b="T4"/>
            <a:pathLst>
              <a:path w="21600" h="21600">
                <a:moveTo>
                  <a:pt x="0" y="0"/>
                </a:moveTo>
                <a:lnTo>
                  <a:pt x="21600" y="0"/>
                </a:lnTo>
              </a:path>
            </a:pathLst>
          </a:custGeom>
          <a:noFill/>
          <a:ln w="5054" cap="flat" cmpd="sng">
            <a:solidFill>
              <a:srgbClr val="000000"/>
            </a:solidFill>
            <a:prstDash val="solid"/>
            <a:round/>
          </a:ln>
        </p:spPr>
      </p:sp>
      <p:sp>
        <p:nvSpPr>
          <p:cNvPr id="13" name="文本框"/>
          <p:cNvSpPr>
            <a:spLocks noGrp="1"/>
          </p:cNvSpPr>
          <p:nvPr>
            <p:ph type="title"/>
          </p:nvPr>
        </p:nvSpPr>
        <p:spPr>
          <a:xfrm>
            <a:off x="1249210" y="1807432"/>
            <a:ext cx="2111679" cy="47878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2950" b="0" i="0">
              <a:solidFill>
                <a:schemeClr val="tx1"/>
              </a:solidFill>
              <a:latin typeface="Trebuchet MS" charset="0"/>
              <a:cs typeface="Trebuchet MS" charset="0"/>
            </a:endParaRPr>
          </a:p>
        </p:txBody>
      </p:sp>
      <p:sp>
        <p:nvSpPr>
          <p:cNvPr id="14" name="文本框"/>
          <p:cNvSpPr>
            <a:spLocks noGrp="1"/>
          </p:cNvSpPr>
          <p:nvPr>
            <p:ph type="body" idx="1"/>
          </p:nvPr>
        </p:nvSpPr>
        <p:spPr>
          <a:xfrm>
            <a:off x="390207" y="899094"/>
            <a:ext cx="3829684" cy="212598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1100" b="0" i="0">
              <a:solidFill>
                <a:schemeClr val="tx1"/>
              </a:solidFill>
              <a:latin typeface="Tahoma" charset="0"/>
              <a:cs typeface="Tahoma" charset="0"/>
            </a:endParaRPr>
          </a:p>
        </p:txBody>
      </p:sp>
      <p:sp>
        <p:nvSpPr>
          <p:cNvPr id="15" name="文本框"/>
          <p:cNvSpPr>
            <a:spLocks noGrp="1"/>
          </p:cNvSpPr>
          <p:nvPr>
            <p:ph type="ftr" idx="5"/>
          </p:nvPr>
        </p:nvSpPr>
        <p:spPr>
          <a:xfrm>
            <a:off x="1567434" y="3218496"/>
            <a:ext cx="1475232"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
        <p:nvSpPr>
          <p:cNvPr id="16" name="文本框"/>
          <p:cNvSpPr>
            <a:spLocks noGrp="1"/>
          </p:cNvSpPr>
          <p:nvPr>
            <p:ph type="dt" idx="6"/>
          </p:nvPr>
        </p:nvSpPr>
        <p:spPr>
          <a:xfrm>
            <a:off x="230505" y="3218496"/>
            <a:ext cx="1060323"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17" name="文本框"/>
          <p:cNvSpPr>
            <a:spLocks noGrp="1"/>
          </p:cNvSpPr>
          <p:nvPr>
            <p:ph type="sldNum" idx="7"/>
          </p:nvPr>
        </p:nvSpPr>
        <p:spPr>
          <a:xfrm>
            <a:off x="3319272" y="3218496"/>
            <a:ext cx="1060322"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1800" b="0" i="0" u="none" strike="noStrike" kern="1200" cap="none" spc="0" baseline="0">
                <a:solidFill>
                  <a:srgbClr val="898989"/>
                </a:solidFill>
                <a:latin typeface="Calibri" charset="0"/>
                <a:ea typeface="宋体" charset="0"/>
                <a:cs typeface="Calibri" charset="0"/>
              </a:rPr>
              <a:t>‹#›</a:t>
            </a:fld>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671262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9" name="曲线"/>
          <p:cNvSpPr>
            <a:spLocks/>
          </p:cNvSpPr>
          <p:nvPr/>
        </p:nvSpPr>
        <p:spPr>
          <a:xfrm>
            <a:off x="359994" y="174599"/>
            <a:ext cx="3888104" cy="0"/>
          </a:xfrm>
          <a:custGeom>
            <a:avLst/>
            <a:gdLst>
              <a:gd name="T1" fmla="*/ 0 w 21600"/>
              <a:gd name="T2" fmla="*/ 0 h 21600"/>
              <a:gd name="T3" fmla="*/ 21600 w 21600"/>
              <a:gd name="T4" fmla="*/ 0 h 21600"/>
            </a:gdLst>
            <a:ahLst/>
            <a:cxnLst/>
            <a:rect l="T1" t="T2" r="T3" b="T4"/>
            <a:pathLst>
              <a:path w="21600" h="21600">
                <a:moveTo>
                  <a:pt x="0" y="0"/>
                </a:moveTo>
                <a:lnTo>
                  <a:pt x="21600" y="0"/>
                </a:lnTo>
              </a:path>
            </a:pathLst>
          </a:custGeom>
          <a:noFill/>
          <a:ln w="5054" cap="flat" cmpd="sng">
            <a:solidFill>
              <a:srgbClr val="000000"/>
            </a:solidFill>
            <a:prstDash val="solid"/>
            <a:round/>
          </a:ln>
        </p:spPr>
      </p:sp>
      <p:sp>
        <p:nvSpPr>
          <p:cNvPr id="25" name="文本框"/>
          <p:cNvSpPr>
            <a:spLocks noGrp="1"/>
          </p:cNvSpPr>
          <p:nvPr>
            <p:ph type="title"/>
          </p:nvPr>
        </p:nvSpPr>
        <p:spPr>
          <a:xfrm>
            <a:off x="1249210" y="1807432"/>
            <a:ext cx="2111679" cy="47878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2950" b="0" i="0">
              <a:solidFill>
                <a:schemeClr val="tx1"/>
              </a:solidFill>
              <a:latin typeface="Trebuchet MS" charset="0"/>
              <a:cs typeface="Trebuchet MS" charset="0"/>
            </a:endParaRPr>
          </a:p>
        </p:txBody>
      </p:sp>
      <p:sp>
        <p:nvSpPr>
          <p:cNvPr id="26" name="文本框"/>
          <p:cNvSpPr>
            <a:spLocks noGrp="1"/>
          </p:cNvSpPr>
          <p:nvPr>
            <p:ph type="ftr" idx="5"/>
          </p:nvPr>
        </p:nvSpPr>
        <p:spPr>
          <a:xfrm>
            <a:off x="1567434" y="3218496"/>
            <a:ext cx="1475232"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
        <p:nvSpPr>
          <p:cNvPr id="27" name="文本框"/>
          <p:cNvSpPr>
            <a:spLocks noGrp="1"/>
          </p:cNvSpPr>
          <p:nvPr>
            <p:ph type="dt" idx="6"/>
          </p:nvPr>
        </p:nvSpPr>
        <p:spPr>
          <a:xfrm>
            <a:off x="230505" y="3218496"/>
            <a:ext cx="1060323"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28" name="文本框"/>
          <p:cNvSpPr>
            <a:spLocks noGrp="1"/>
          </p:cNvSpPr>
          <p:nvPr>
            <p:ph type="sldNum" idx="7"/>
          </p:nvPr>
        </p:nvSpPr>
        <p:spPr>
          <a:xfrm>
            <a:off x="3319272" y="3218496"/>
            <a:ext cx="1060322"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1800" b="0" i="0" u="none" strike="noStrike" kern="1200" cap="none" spc="0" baseline="0">
                <a:solidFill>
                  <a:srgbClr val="898989"/>
                </a:solidFill>
                <a:latin typeface="Calibri" charset="0"/>
                <a:ea typeface="宋体" charset="0"/>
                <a:cs typeface="Calibri" charset="0"/>
              </a:rPr>
              <a:t>‹#›</a:t>
            </a:fld>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226964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37" name="曲线"/>
          <p:cNvSpPr>
            <a:spLocks/>
          </p:cNvSpPr>
          <p:nvPr/>
        </p:nvSpPr>
        <p:spPr>
          <a:xfrm>
            <a:off x="359994" y="174599"/>
            <a:ext cx="3888104" cy="0"/>
          </a:xfrm>
          <a:custGeom>
            <a:avLst/>
            <a:gdLst>
              <a:gd name="T1" fmla="*/ 0 w 21600"/>
              <a:gd name="T2" fmla="*/ 0 h 21600"/>
              <a:gd name="T3" fmla="*/ 21600 w 21600"/>
              <a:gd name="T4" fmla="*/ 0 h 21600"/>
            </a:gdLst>
            <a:ahLst/>
            <a:cxnLst/>
            <a:rect l="T1" t="T2" r="T3" b="T4"/>
            <a:pathLst>
              <a:path w="21600" h="21600">
                <a:moveTo>
                  <a:pt x="0" y="0"/>
                </a:moveTo>
                <a:lnTo>
                  <a:pt x="21600" y="0"/>
                </a:lnTo>
              </a:path>
            </a:pathLst>
          </a:custGeom>
          <a:noFill/>
          <a:ln w="5054" cap="flat" cmpd="sng">
            <a:solidFill>
              <a:srgbClr val="000000"/>
            </a:solidFill>
            <a:prstDash val="solid"/>
            <a:round/>
          </a:ln>
        </p:spPr>
      </p:sp>
      <p:sp>
        <p:nvSpPr>
          <p:cNvPr id="32" name="文本框"/>
          <p:cNvSpPr>
            <a:spLocks noGrp="1"/>
          </p:cNvSpPr>
          <p:nvPr>
            <p:ph type="title"/>
          </p:nvPr>
        </p:nvSpPr>
        <p:spPr>
          <a:xfrm>
            <a:off x="345757" y="1072832"/>
            <a:ext cx="3918585" cy="72675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33" name="文本框"/>
          <p:cNvSpPr>
            <a:spLocks noGrp="1"/>
          </p:cNvSpPr>
          <p:nvPr>
            <p:ph type="body" idx="4"/>
          </p:nvPr>
        </p:nvSpPr>
        <p:spPr>
          <a:xfrm>
            <a:off x="691515" y="1938020"/>
            <a:ext cx="3227070" cy="865186"/>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a:p>
        </p:txBody>
      </p:sp>
      <p:sp>
        <p:nvSpPr>
          <p:cNvPr id="34" name="文本框"/>
          <p:cNvSpPr>
            <a:spLocks noGrp="1"/>
          </p:cNvSpPr>
          <p:nvPr>
            <p:ph type="ftr" idx="5"/>
          </p:nvPr>
        </p:nvSpPr>
        <p:spPr>
          <a:xfrm>
            <a:off x="1567434" y="3218496"/>
            <a:ext cx="1475232"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
        <p:nvSpPr>
          <p:cNvPr id="35" name="文本框"/>
          <p:cNvSpPr>
            <a:spLocks noGrp="1"/>
          </p:cNvSpPr>
          <p:nvPr>
            <p:ph type="dt" idx="6"/>
          </p:nvPr>
        </p:nvSpPr>
        <p:spPr>
          <a:xfrm>
            <a:off x="230505" y="3218496"/>
            <a:ext cx="1060323"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36" name="文本框"/>
          <p:cNvSpPr>
            <a:spLocks noGrp="1"/>
          </p:cNvSpPr>
          <p:nvPr>
            <p:ph type="sldNum" idx="7"/>
          </p:nvPr>
        </p:nvSpPr>
        <p:spPr>
          <a:xfrm>
            <a:off x="3319272" y="3218496"/>
            <a:ext cx="1060322" cy="173037"/>
          </a:xfrm>
          <a:prstGeom prst="rect">
            <a:avLst/>
          </a:prstGeom>
          <a:noFill/>
          <a:ln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1800" b="0" i="0" u="none" strike="noStrike" kern="1200" cap="none" spc="0" baseline="0">
                <a:solidFill>
                  <a:srgbClr val="898989"/>
                </a:solidFill>
                <a:latin typeface="Calibri" charset="0"/>
                <a:ea typeface="宋体" charset="0"/>
                <a:cs typeface="Calibri" charset="0"/>
              </a:rPr>
              <a:t>‹#›</a:t>
            </a:fld>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230230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dt" sz="half" idx="10"/>
          </p:nvPr>
        </p:nvSpPr>
        <p:spPr/>
        <p:txBody>
          <a:bodyPr/>
          <a:lstStyle/>
          <a:p>
            <a:endParaRPr lang="zh-CN" altLang="en-US"/>
          </a:p>
        </p:txBody>
      </p:sp>
      <p:sp>
        <p:nvSpPr>
          <p:cNvPr id="5" name="文本框"/>
          <p:cNvSpPr>
            <a:spLocks noGrp="1"/>
          </p:cNvSpPr>
          <p:nvPr>
            <p:ph type="ftr" sz="quarter" idx="11"/>
          </p:nvPr>
        </p:nvSpPr>
        <p:spPr/>
        <p:txBody>
          <a:bodyPr/>
          <a:lstStyle/>
          <a:p>
            <a:r>
              <a:rPr lang="en-IN" altLang="zh-CN"/>
              <a:t>Societal </a:t>
            </a:r>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977964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文本框"/>
          <p:cNvSpPr>
            <a:spLocks noGrp="1"/>
          </p:cNvSpPr>
          <p:nvPr>
            <p:ph type="dt" sz="half" idx="10"/>
          </p:nvPr>
        </p:nvSpPr>
        <p:spPr/>
        <p:txBody>
          <a:bodyPr/>
          <a:lstStyle/>
          <a:p>
            <a:endParaRPr lang="zh-CN" altLang="en-US"/>
          </a:p>
        </p:txBody>
      </p:sp>
      <p:sp>
        <p:nvSpPr>
          <p:cNvPr id="5" name="文本框"/>
          <p:cNvSpPr>
            <a:spLocks noGrp="1"/>
          </p:cNvSpPr>
          <p:nvPr>
            <p:ph type="ftr" sz="quarter" idx="11"/>
          </p:nvPr>
        </p:nvSpPr>
        <p:spPr/>
        <p:txBody>
          <a:bodyPr/>
          <a:lstStyle/>
          <a:p>
            <a:r>
              <a:rPr lang="en-IN" altLang="zh-CN"/>
              <a:t>Societal </a:t>
            </a:r>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859185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dt" sz="half" idx="10"/>
          </p:nvPr>
        </p:nvSpPr>
        <p:spPr/>
        <p:txBody>
          <a:bodyPr/>
          <a:lstStyle/>
          <a:p>
            <a:endParaRPr lang="zh-CN" altLang="en-US"/>
          </a:p>
        </p:txBody>
      </p:sp>
      <p:sp>
        <p:nvSpPr>
          <p:cNvPr id="6" name="文本框"/>
          <p:cNvSpPr>
            <a:spLocks noGrp="1"/>
          </p:cNvSpPr>
          <p:nvPr>
            <p:ph type="ftr" sz="quarter" idx="11"/>
          </p:nvPr>
        </p:nvSpPr>
        <p:spPr/>
        <p:txBody>
          <a:bodyPr/>
          <a:lstStyle/>
          <a:p>
            <a:r>
              <a:rPr lang="en-IN" altLang="zh-CN"/>
              <a:t>Societal </a:t>
            </a:r>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16995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文本框"/>
          <p:cNvSpPr>
            <a:spLocks noGrp="1"/>
          </p:cNvSpPr>
          <p:nvPr>
            <p:ph type="dt" sz="half" idx="10"/>
          </p:nvPr>
        </p:nvSpPr>
        <p:spPr/>
        <p:txBody>
          <a:bodyPr/>
          <a:lstStyle/>
          <a:p>
            <a:endParaRPr lang="zh-CN" altLang="en-US"/>
          </a:p>
        </p:txBody>
      </p:sp>
      <p:sp>
        <p:nvSpPr>
          <p:cNvPr id="8" name="文本框"/>
          <p:cNvSpPr>
            <a:spLocks noGrp="1"/>
          </p:cNvSpPr>
          <p:nvPr>
            <p:ph type="ftr" sz="quarter" idx="11"/>
          </p:nvPr>
        </p:nvSpPr>
        <p:spPr/>
        <p:txBody>
          <a:bodyPr/>
          <a:lstStyle/>
          <a:p>
            <a:r>
              <a:rPr lang="en-IN" altLang="zh-CN"/>
              <a:t>Societal </a:t>
            </a:r>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0106944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p>
        </p:txBody>
      </p:sp>
      <p:sp>
        <p:nvSpPr>
          <p:cNvPr id="3" name="文本框"/>
          <p:cNvSpPr>
            <a:spLocks noGrp="1"/>
          </p:cNvSpPr>
          <p:nvPr>
            <p:ph type="dt" sz="half" idx="10"/>
          </p:nvPr>
        </p:nvSpPr>
        <p:spPr/>
        <p:txBody>
          <a:bodyPr/>
          <a:lstStyle/>
          <a:p>
            <a:endParaRPr lang="zh-CN" altLang="en-US"/>
          </a:p>
        </p:txBody>
      </p:sp>
      <p:sp>
        <p:nvSpPr>
          <p:cNvPr id="4" name="文本框"/>
          <p:cNvSpPr>
            <a:spLocks noGrp="1"/>
          </p:cNvSpPr>
          <p:nvPr>
            <p:ph type="ftr" sz="quarter" idx="11"/>
          </p:nvPr>
        </p:nvSpPr>
        <p:spPr/>
        <p:txBody>
          <a:bodyPr/>
          <a:lstStyle/>
          <a:p>
            <a:r>
              <a:rPr lang="en-IN" altLang="zh-CN"/>
              <a:t>Societal </a:t>
            </a:r>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627236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endParaRPr lang="zh-CN" altLang="en-US"/>
          </a:p>
        </p:txBody>
      </p:sp>
      <p:sp>
        <p:nvSpPr>
          <p:cNvPr id="3" name="文本框"/>
          <p:cNvSpPr>
            <a:spLocks noGrp="1"/>
          </p:cNvSpPr>
          <p:nvPr>
            <p:ph type="ftr" sz="quarter" idx="11"/>
          </p:nvPr>
        </p:nvSpPr>
        <p:spPr/>
        <p:txBody>
          <a:bodyPr/>
          <a:lstStyle/>
          <a:p>
            <a:r>
              <a:rPr lang="en-IN" altLang="zh-CN"/>
              <a:t>Societal </a:t>
            </a:r>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969924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endParaRPr lang="zh-CN" altLang="en-US"/>
          </a:p>
        </p:txBody>
      </p:sp>
      <p:sp>
        <p:nvSpPr>
          <p:cNvPr id="6" name="文本框"/>
          <p:cNvSpPr>
            <a:spLocks noGrp="1"/>
          </p:cNvSpPr>
          <p:nvPr>
            <p:ph type="ftr" sz="quarter" idx="11"/>
          </p:nvPr>
        </p:nvSpPr>
        <p:spPr/>
        <p:txBody>
          <a:bodyPr/>
          <a:lstStyle/>
          <a:p>
            <a:r>
              <a:rPr lang="en-IN" altLang="zh-CN"/>
              <a:t>Societal </a:t>
            </a:r>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355536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文本框"/>
          <p:cNvSpPr>
            <a:spLocks noGrp="1"/>
          </p:cNvSpPr>
          <p:nvPr>
            <p:ph type="dt" sz="half" idx="10"/>
          </p:nvPr>
        </p:nvSpPr>
        <p:spPr/>
        <p:txBody>
          <a:bodyPr/>
          <a:lstStyle/>
          <a:p>
            <a:endParaRPr lang="zh-CN" altLang="en-US"/>
          </a:p>
        </p:txBody>
      </p:sp>
      <p:sp>
        <p:nvSpPr>
          <p:cNvPr id="6" name="文本框"/>
          <p:cNvSpPr>
            <a:spLocks noGrp="1"/>
          </p:cNvSpPr>
          <p:nvPr>
            <p:ph type="ftr" sz="quarter" idx="11"/>
          </p:nvPr>
        </p:nvSpPr>
        <p:spPr/>
        <p:txBody>
          <a:bodyPr/>
          <a:lstStyle/>
          <a:p>
            <a:r>
              <a:rPr lang="en-IN" altLang="zh-CN"/>
              <a:t>Societal </a:t>
            </a:r>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t>‹#›</a:t>
            </a:fld>
            <a:endParaRPr lang="zh-CN" altLang="en-US"/>
          </a:p>
        </p:txBody>
      </p:sp>
    </p:spTree>
    <p:extLst>
      <p:ext uri="{BB962C8B-B14F-4D97-AF65-F5344CB8AC3E}">
        <p14:creationId xmlns:p14="http://schemas.microsoft.com/office/powerpoint/2010/main" val="1984826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曲线"/>
          <p:cNvSpPr>
            <a:spLocks/>
          </p:cNvSpPr>
          <p:nvPr/>
        </p:nvSpPr>
        <p:spPr>
          <a:xfrm>
            <a:off x="359994" y="174599"/>
            <a:ext cx="3888104" cy="0"/>
          </a:xfrm>
          <a:custGeom>
            <a:avLst/>
            <a:gdLst>
              <a:gd name="T1" fmla="*/ 0 w 21600"/>
              <a:gd name="T2" fmla="*/ 0 h 21600"/>
              <a:gd name="T3" fmla="*/ 21600 w 21600"/>
              <a:gd name="T4" fmla="*/ 0 h 21600"/>
            </a:gdLst>
            <a:ahLst/>
            <a:cxnLst/>
            <a:rect l="T1" t="T2" r="T3" b="T4"/>
            <a:pathLst>
              <a:path w="21600" h="21600">
                <a:moveTo>
                  <a:pt x="0" y="0"/>
                </a:moveTo>
                <a:lnTo>
                  <a:pt x="21600" y="0"/>
                </a:lnTo>
              </a:path>
            </a:pathLst>
          </a:custGeom>
          <a:noFill/>
          <a:ln w="5054" cap="flat" cmpd="sng">
            <a:solidFill>
              <a:srgbClr val="000000"/>
            </a:solidFill>
            <a:prstDash val="solid"/>
            <a:round/>
          </a:ln>
        </p:spPr>
      </p:sp>
      <p:sp>
        <p:nvSpPr>
          <p:cNvPr id="3" name="文本框"/>
          <p:cNvSpPr>
            <a:spLocks noGrp="1"/>
          </p:cNvSpPr>
          <p:nvPr>
            <p:ph type="title"/>
          </p:nvPr>
        </p:nvSpPr>
        <p:spPr>
          <a:xfrm>
            <a:off x="1249210" y="1807432"/>
            <a:ext cx="2111679" cy="478788"/>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2950" b="0" i="0">
              <a:solidFill>
                <a:schemeClr val="tx1"/>
              </a:solidFill>
              <a:latin typeface="Trebuchet MS" charset="0"/>
              <a:cs typeface="Trebuchet MS" charset="0"/>
            </a:endParaRPr>
          </a:p>
        </p:txBody>
      </p:sp>
      <p:sp>
        <p:nvSpPr>
          <p:cNvPr id="4" name="文本框"/>
          <p:cNvSpPr>
            <a:spLocks noGrp="1"/>
          </p:cNvSpPr>
          <p:nvPr>
            <p:ph type="body" idx="1"/>
          </p:nvPr>
        </p:nvSpPr>
        <p:spPr>
          <a:xfrm>
            <a:off x="390207" y="899094"/>
            <a:ext cx="3829684" cy="212598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1100" b="0" i="0">
              <a:solidFill>
                <a:schemeClr val="tx1"/>
              </a:solidFill>
              <a:latin typeface="Tahoma" charset="0"/>
              <a:cs typeface="Tahoma" charset="0"/>
            </a:endParaRPr>
          </a:p>
        </p:txBody>
      </p:sp>
      <p:sp>
        <p:nvSpPr>
          <p:cNvPr id="5" name="文本框"/>
          <p:cNvSpPr>
            <a:spLocks noGrp="1"/>
          </p:cNvSpPr>
          <p:nvPr>
            <p:ph type="ftr" idx="5"/>
          </p:nvPr>
        </p:nvSpPr>
        <p:spPr>
          <a:xfrm>
            <a:off x="1567434" y="3218496"/>
            <a:ext cx="1475232" cy="17303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
        <p:nvSpPr>
          <p:cNvPr id="6" name="文本框"/>
          <p:cNvSpPr>
            <a:spLocks noGrp="1"/>
          </p:cNvSpPr>
          <p:nvPr>
            <p:ph type="dt" idx="6"/>
          </p:nvPr>
        </p:nvSpPr>
        <p:spPr>
          <a:xfrm>
            <a:off x="230505" y="3218496"/>
            <a:ext cx="1060323" cy="17303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Calibri" charset="0"/>
              <a:ea typeface="宋体" charset="0"/>
              <a:cs typeface="Calibri" charset="0"/>
            </a:endParaRPr>
          </a:p>
        </p:txBody>
      </p:sp>
      <p:sp>
        <p:nvSpPr>
          <p:cNvPr id="7" name="文本框"/>
          <p:cNvSpPr>
            <a:spLocks noGrp="1"/>
          </p:cNvSpPr>
          <p:nvPr>
            <p:ph type="sldNum" idx="7"/>
          </p:nvPr>
        </p:nvSpPr>
        <p:spPr>
          <a:xfrm>
            <a:off x="3319272" y="3218496"/>
            <a:ext cx="1060322" cy="173037"/>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1800" b="0" i="0" u="none" strike="noStrike" kern="1200" cap="none" spc="0" baseline="0">
                <a:solidFill>
                  <a:srgbClr val="898989"/>
                </a:solidFill>
                <a:latin typeface="Calibri" charset="0"/>
                <a:ea typeface="宋体" charset="0"/>
                <a:cs typeface="Calibri" charset="0"/>
              </a:rPr>
              <a:t>‹#›</a:t>
            </a:fld>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964157114"/>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sldNum="0" hd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hyperlink" Target="http://www.backstage.com/"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矩形"/>
          <p:cNvSpPr>
            <a:spLocks/>
          </p:cNvSpPr>
          <p:nvPr/>
        </p:nvSpPr>
        <p:spPr>
          <a:xfrm>
            <a:off x="476250" y="1196975"/>
            <a:ext cx="3911600" cy="411331"/>
          </a:xfrm>
          <a:prstGeom prst="rect">
            <a:avLst/>
          </a:prstGeom>
          <a:noFill/>
          <a:ln w="12700" cap="flat" cmpd="sng">
            <a:noFill/>
            <a:prstDash val="solid"/>
            <a:miter/>
          </a:ln>
        </p:spPr>
        <p:txBody>
          <a:bodyPr vert="horz" wrap="square" lIns="0" tIns="15240" rIns="0" bIns="0" anchor="t" anchorCtr="0">
            <a:prstTxWarp prst="textNoShape">
              <a:avLst/>
            </a:prstTxWarp>
            <a:spAutoFit/>
          </a:bodyPr>
          <a:lstStyle/>
          <a:p>
            <a:pPr marL="391795" indent="-379730" algn="l">
              <a:lnSpc>
                <a:spcPct val="146000"/>
              </a:lnSpc>
              <a:spcBef>
                <a:spcPts val="95"/>
              </a:spcBef>
              <a:spcAft>
                <a:spcPts val="0"/>
              </a:spcAft>
              <a:buNone/>
            </a:pPr>
            <a:r>
              <a:rPr lang="en-US" altLang="zh-CN" sz="2000" b="0" i="0" u="none" strike="noStrike" kern="1200" cap="none" spc="0" baseline="0" dirty="0">
                <a:solidFill>
                  <a:schemeClr val="tx1"/>
                </a:solidFill>
                <a:latin typeface="Trebuchet MS" charset="0"/>
                <a:ea typeface="宋体" charset="0"/>
                <a:cs typeface="Trebuchet MS" charset="0"/>
              </a:rPr>
              <a:t>		</a:t>
            </a:r>
            <a:endParaRPr lang="zh-CN" altLang="en-US" sz="1800" b="0" i="0" u="none" strike="noStrike" kern="1200" cap="none" spc="0" baseline="0" dirty="0">
              <a:solidFill>
                <a:schemeClr val="tx1"/>
              </a:solidFill>
              <a:latin typeface="Trebuchet MS" charset="0"/>
              <a:ea typeface="宋体" charset="0"/>
              <a:cs typeface="Trebuchet MS" charset="0"/>
            </a:endParaRPr>
          </a:p>
        </p:txBody>
      </p:sp>
      <p:pic>
        <p:nvPicPr>
          <p:cNvPr id="7" name="Picture 6">
            <a:extLst>
              <a:ext uri="{FF2B5EF4-FFF2-40B4-BE49-F238E27FC236}">
                <a16:creationId xmlns:a16="http://schemas.microsoft.com/office/drawing/2014/main" id="{CE758A32-41DB-8F22-AB72-575448B6E342}"/>
              </a:ext>
            </a:extLst>
          </p:cNvPr>
          <p:cNvPicPr>
            <a:picLocks noChangeAspect="1"/>
          </p:cNvPicPr>
          <p:nvPr/>
        </p:nvPicPr>
        <p:blipFill>
          <a:blip r:embed="rId2"/>
          <a:stretch>
            <a:fillRect/>
          </a:stretch>
        </p:blipFill>
        <p:spPr>
          <a:xfrm>
            <a:off x="0" y="8186"/>
            <a:ext cx="4610100" cy="3444378"/>
          </a:xfrm>
          <a:prstGeom prst="rect">
            <a:avLst/>
          </a:prstGeom>
        </p:spPr>
      </p:pic>
      <p:sp>
        <p:nvSpPr>
          <p:cNvPr id="8" name="Footer Placeholder 7">
            <a:extLst>
              <a:ext uri="{FF2B5EF4-FFF2-40B4-BE49-F238E27FC236}">
                <a16:creationId xmlns:a16="http://schemas.microsoft.com/office/drawing/2014/main" id="{C67A4BBA-D52D-34A6-2C5A-FA3BA06FC2E0}"/>
              </a:ext>
            </a:extLst>
          </p:cNvPr>
          <p:cNvSpPr>
            <a:spLocks noGrp="1"/>
          </p:cNvSpPr>
          <p:nvPr>
            <p:ph type="ftr" idx="5"/>
          </p:nvPr>
        </p:nvSpPr>
        <p:spPr>
          <a:xfrm flipH="1">
            <a:off x="792840" y="3098566"/>
            <a:ext cx="774594" cy="276999"/>
          </a:xfrm>
        </p:spPr>
        <p:txBody>
          <a:bodyPr/>
          <a:lstStyle/>
          <a:p>
            <a:pPr algn="ctr"/>
            <a:r>
              <a:rPr lang="en-IN" altLang="zh-CN" dirty="0">
                <a:solidFill>
                  <a:srgbClr val="898989"/>
                </a:solidFill>
                <a:latin typeface="Calibri" charset="0"/>
                <a:ea typeface="宋体" charset="0"/>
                <a:cs typeface="Calibri" charset="0"/>
              </a:rPr>
              <a:t> </a:t>
            </a:r>
            <a:endParaRPr lang="zh-CN" altLang="en-US" dirty="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575625122"/>
      </p:ext>
    </p:extLst>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p:cNvSpPr>
            <a:spLocks noChangeAspect="1"/>
          </p:cNvSpPr>
          <p:nvPr/>
        </p:nvSpPr>
        <p:spPr>
          <a:xfrm>
            <a:off x="2152650" y="1577975"/>
            <a:ext cx="304800" cy="304800"/>
          </a:xfrm>
          <a:prstGeom prst="rect">
            <a:avLst/>
          </a:prstGeom>
          <a:noFill/>
          <a:ln w="12700" cap="flat" cmpd="sng">
            <a:noFill/>
            <a:prstDash val="solid"/>
            <a:miter/>
          </a:ln>
        </p:spPr>
      </p:sp>
      <p:pic>
        <p:nvPicPr>
          <p:cNvPr id="3" name="Picture 2">
            <a:extLst>
              <a:ext uri="{FF2B5EF4-FFF2-40B4-BE49-F238E27FC236}">
                <a16:creationId xmlns:a16="http://schemas.microsoft.com/office/drawing/2014/main" id="{46266FA9-848F-6718-9671-74746A53A557}"/>
              </a:ext>
            </a:extLst>
          </p:cNvPr>
          <p:cNvPicPr>
            <a:picLocks noChangeAspect="1"/>
          </p:cNvPicPr>
          <p:nvPr/>
        </p:nvPicPr>
        <p:blipFill>
          <a:blip r:embed="rId2"/>
          <a:stretch>
            <a:fillRect/>
          </a:stretch>
        </p:blipFill>
        <p:spPr>
          <a:xfrm>
            <a:off x="180390" y="290175"/>
            <a:ext cx="4249320" cy="3086169"/>
          </a:xfrm>
          <a:prstGeom prst="rect">
            <a:avLst/>
          </a:prstGeom>
        </p:spPr>
      </p:pic>
      <p:sp>
        <p:nvSpPr>
          <p:cNvPr id="4" name="Footer Placeholder 3">
            <a:extLst>
              <a:ext uri="{FF2B5EF4-FFF2-40B4-BE49-F238E27FC236}">
                <a16:creationId xmlns:a16="http://schemas.microsoft.com/office/drawing/2014/main" id="{597549AD-8504-3EC3-A0C4-EBC8891E899B}"/>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883037035"/>
      </p:ext>
    </p:extLst>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p:cNvSpPr>
            <a:spLocks noChangeAspect="1"/>
          </p:cNvSpPr>
          <p:nvPr/>
        </p:nvSpPr>
        <p:spPr>
          <a:xfrm>
            <a:off x="2152650" y="1577975"/>
            <a:ext cx="304800" cy="304800"/>
          </a:xfrm>
          <a:prstGeom prst="rect">
            <a:avLst/>
          </a:prstGeom>
          <a:noFill/>
          <a:ln w="12700" cap="flat" cmpd="sng">
            <a:noFill/>
            <a:prstDash val="solid"/>
            <a:miter/>
          </a:ln>
        </p:spPr>
      </p:sp>
      <p:pic>
        <p:nvPicPr>
          <p:cNvPr id="4" name="Picture 3">
            <a:extLst>
              <a:ext uri="{FF2B5EF4-FFF2-40B4-BE49-F238E27FC236}">
                <a16:creationId xmlns:a16="http://schemas.microsoft.com/office/drawing/2014/main" id="{5FCC580A-FD84-CDC1-B045-1B6561C3C040}"/>
              </a:ext>
            </a:extLst>
          </p:cNvPr>
          <p:cNvPicPr>
            <a:picLocks noChangeAspect="1"/>
          </p:cNvPicPr>
          <p:nvPr/>
        </p:nvPicPr>
        <p:blipFill>
          <a:blip r:embed="rId2"/>
          <a:stretch>
            <a:fillRect/>
          </a:stretch>
        </p:blipFill>
        <p:spPr>
          <a:xfrm>
            <a:off x="380012" y="290175"/>
            <a:ext cx="3850076" cy="2954545"/>
          </a:xfrm>
          <a:prstGeom prst="rect">
            <a:avLst/>
          </a:prstGeom>
        </p:spPr>
      </p:pic>
      <p:sp>
        <p:nvSpPr>
          <p:cNvPr id="5" name="Footer Placeholder 4">
            <a:extLst>
              <a:ext uri="{FF2B5EF4-FFF2-40B4-BE49-F238E27FC236}">
                <a16:creationId xmlns:a16="http://schemas.microsoft.com/office/drawing/2014/main" id="{08F57BA0-B87A-B259-4B67-E79EF1C0DBA2}"/>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20308830"/>
      </p:ext>
    </p:extLst>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矩形"/>
          <p:cNvSpPr>
            <a:spLocks noChangeAspect="1"/>
          </p:cNvSpPr>
          <p:nvPr/>
        </p:nvSpPr>
        <p:spPr>
          <a:xfrm>
            <a:off x="2152650" y="1577975"/>
            <a:ext cx="304800" cy="304800"/>
          </a:xfrm>
          <a:prstGeom prst="rect">
            <a:avLst/>
          </a:prstGeom>
          <a:noFill/>
          <a:ln w="12700" cap="flat" cmpd="sng">
            <a:noFill/>
            <a:prstDash val="solid"/>
            <a:miter/>
          </a:ln>
        </p:spPr>
      </p:sp>
      <p:pic>
        <p:nvPicPr>
          <p:cNvPr id="3" name="Picture 2">
            <a:extLst>
              <a:ext uri="{FF2B5EF4-FFF2-40B4-BE49-F238E27FC236}">
                <a16:creationId xmlns:a16="http://schemas.microsoft.com/office/drawing/2014/main" id="{B4819B14-4685-AF79-0AA0-F8222DF6A49D}"/>
              </a:ext>
            </a:extLst>
          </p:cNvPr>
          <p:cNvPicPr>
            <a:picLocks noChangeAspect="1"/>
          </p:cNvPicPr>
          <p:nvPr/>
        </p:nvPicPr>
        <p:blipFill>
          <a:blip r:embed="rId2"/>
          <a:stretch>
            <a:fillRect/>
          </a:stretch>
        </p:blipFill>
        <p:spPr>
          <a:xfrm>
            <a:off x="198393" y="362185"/>
            <a:ext cx="4213313" cy="2376330"/>
          </a:xfrm>
          <a:prstGeom prst="rect">
            <a:avLst/>
          </a:prstGeom>
        </p:spPr>
      </p:pic>
      <p:sp>
        <p:nvSpPr>
          <p:cNvPr id="5" name="Footer Placeholder 4">
            <a:extLst>
              <a:ext uri="{FF2B5EF4-FFF2-40B4-BE49-F238E27FC236}">
                <a16:creationId xmlns:a16="http://schemas.microsoft.com/office/drawing/2014/main" id="{2DB8E8B2-7D00-262C-F3F9-0F0E037A474F}"/>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630824506"/>
      </p:ext>
    </p:extLst>
  </p:cSld>
  <p:clrMapOvr>
    <a:masterClrMapping/>
  </p:clrMapOvr>
  <p:transition>
    <p:cut/>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7" name="图片"/>
          <p:cNvPicPr>
            <a:picLocks noChangeAspect="1"/>
          </p:cNvPicPr>
          <p:nvPr/>
        </p:nvPicPr>
        <p:blipFill>
          <a:blip r:embed="rId2" cstate="print"/>
          <a:stretch>
            <a:fillRect/>
          </a:stretch>
        </p:blipFill>
        <p:spPr>
          <a:xfrm>
            <a:off x="361950" y="434975"/>
            <a:ext cx="3886200" cy="2667000"/>
          </a:xfrm>
          <a:prstGeom prst="rect">
            <a:avLst/>
          </a:prstGeom>
          <a:noFill/>
          <a:ln w="12700" cap="flat" cmpd="sng">
            <a:noFill/>
            <a:prstDash val="solid"/>
            <a:miter/>
          </a:ln>
        </p:spPr>
      </p:pic>
      <p:sp>
        <p:nvSpPr>
          <p:cNvPr id="2" name="Footer Placeholder 1">
            <a:extLst>
              <a:ext uri="{FF2B5EF4-FFF2-40B4-BE49-F238E27FC236}">
                <a16:creationId xmlns:a16="http://schemas.microsoft.com/office/drawing/2014/main" id="{F3115061-1442-8703-95EC-0BE8E135BD2E}"/>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869316850"/>
      </p:ext>
    </p:extLst>
  </p:cSld>
  <p:clrMapOvr>
    <a:masterClrMapping/>
  </p:clrMapOvr>
  <p:transition>
    <p:cut/>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8" name="图片"/>
          <p:cNvPicPr>
            <a:picLocks noChangeAspect="1"/>
          </p:cNvPicPr>
          <p:nvPr/>
        </p:nvPicPr>
        <p:blipFill>
          <a:blip r:embed="rId2" cstate="print"/>
          <a:stretch>
            <a:fillRect/>
          </a:stretch>
        </p:blipFill>
        <p:spPr>
          <a:xfrm>
            <a:off x="400050" y="511175"/>
            <a:ext cx="3886200" cy="2514600"/>
          </a:xfrm>
          <a:prstGeom prst="rect">
            <a:avLst/>
          </a:prstGeom>
          <a:noFill/>
          <a:ln w="12700" cap="flat" cmpd="sng">
            <a:noFill/>
            <a:prstDash val="solid"/>
            <a:miter/>
          </a:ln>
        </p:spPr>
      </p:pic>
      <p:sp>
        <p:nvSpPr>
          <p:cNvPr id="2" name="Footer Placeholder 1">
            <a:extLst>
              <a:ext uri="{FF2B5EF4-FFF2-40B4-BE49-F238E27FC236}">
                <a16:creationId xmlns:a16="http://schemas.microsoft.com/office/drawing/2014/main" id="{FB83F7FB-2EFB-BE7A-6B2D-3E21E6FB1116}"/>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545992620"/>
      </p:ext>
    </p:extLst>
  </p:cSld>
  <p:clrMapOvr>
    <a:masterClrMapping/>
  </p:clrMapOvr>
  <p:transition>
    <p:cut/>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9" name="图片"/>
          <p:cNvPicPr>
            <a:picLocks noChangeAspect="1"/>
          </p:cNvPicPr>
          <p:nvPr/>
        </p:nvPicPr>
        <p:blipFill>
          <a:blip r:embed="rId2" cstate="print"/>
          <a:stretch>
            <a:fillRect/>
          </a:stretch>
        </p:blipFill>
        <p:spPr>
          <a:xfrm>
            <a:off x="400050" y="687267"/>
            <a:ext cx="3810000" cy="2086215"/>
          </a:xfrm>
          <a:prstGeom prst="rect">
            <a:avLst/>
          </a:prstGeom>
          <a:noFill/>
          <a:ln w="12700" cap="flat" cmpd="sng">
            <a:noFill/>
            <a:prstDash val="solid"/>
            <a:miter/>
          </a:ln>
        </p:spPr>
      </p:pic>
      <p:sp>
        <p:nvSpPr>
          <p:cNvPr id="2" name="Footer Placeholder 1">
            <a:extLst>
              <a:ext uri="{FF2B5EF4-FFF2-40B4-BE49-F238E27FC236}">
                <a16:creationId xmlns:a16="http://schemas.microsoft.com/office/drawing/2014/main" id="{A02947A9-AB70-FAF0-096F-AE523D74C795}"/>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969843674"/>
      </p:ext>
    </p:extLst>
  </p:cSld>
  <p:clrMapOvr>
    <a:masterClrMapping/>
  </p:clrMapOvr>
  <p:transition>
    <p:cut/>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 name="文本框"/>
          <p:cNvSpPr>
            <a:spLocks noGrp="1"/>
          </p:cNvSpPr>
          <p:nvPr>
            <p:ph type="title"/>
          </p:nvPr>
        </p:nvSpPr>
        <p:spPr>
          <a:xfrm>
            <a:off x="1744192" y="909546"/>
            <a:ext cx="1119505" cy="226695"/>
          </a:xfrm>
          <a:prstGeom prst="rect">
            <a:avLst/>
          </a:prstGeom>
          <a:noFill/>
          <a:ln w="12700" cap="flat" cmpd="sng">
            <a:noFill/>
            <a:prstDash val="solid"/>
            <a:miter/>
          </a:ln>
        </p:spPr>
        <p:txBody>
          <a:bodyPr vert="horz" wrap="square" lIns="0" tIns="17145" rIns="0" bIns="0" anchor="t" anchorCtr="0">
            <a:prstTxWarp prst="textNoShape">
              <a:avLst/>
            </a:prstTxWarp>
            <a:spAutoFit/>
          </a:bodyPr>
          <a:lstStyle/>
          <a:p>
            <a:pPr marL="12700" indent="0" algn="l">
              <a:lnSpc>
                <a:spcPct val="100000"/>
              </a:lnSpc>
              <a:spcBef>
                <a:spcPts val="135"/>
              </a:spcBef>
              <a:spcAft>
                <a:spcPts val="0"/>
              </a:spcAft>
              <a:buNone/>
            </a:pPr>
            <a:r>
              <a:rPr lang="en-US" altLang="zh-CN" sz="1400" b="0" i="0" u="none" strike="noStrike" kern="0" cap="none" spc="25" baseline="0" dirty="0">
                <a:solidFill>
                  <a:schemeClr val="tx1"/>
                </a:solidFill>
                <a:latin typeface="Lucida Sans Unicode" charset="0"/>
                <a:ea typeface="宋体" charset="0"/>
                <a:cs typeface="Lucida Sans Unicode" charset="0"/>
              </a:rPr>
              <a:t>REFERENCES</a:t>
            </a:r>
            <a:endParaRPr lang="zh-CN" altLang="en-US" sz="1400" b="0" i="0" u="none" strike="noStrike" kern="0" cap="none" spc="0" baseline="0" dirty="0">
              <a:solidFill>
                <a:schemeClr val="tx1"/>
              </a:solidFill>
              <a:latin typeface="Lucida Sans Unicode" charset="0"/>
              <a:ea typeface="宋体" charset="0"/>
              <a:cs typeface="Lucida Sans Unicode" charset="0"/>
            </a:endParaRPr>
          </a:p>
        </p:txBody>
      </p:sp>
      <p:sp>
        <p:nvSpPr>
          <p:cNvPr id="51" name="矩形"/>
          <p:cNvSpPr>
            <a:spLocks/>
          </p:cNvSpPr>
          <p:nvPr/>
        </p:nvSpPr>
        <p:spPr>
          <a:xfrm>
            <a:off x="501345" y="1262556"/>
            <a:ext cx="3720465" cy="1314334"/>
          </a:xfrm>
          <a:prstGeom prst="rect">
            <a:avLst/>
          </a:prstGeom>
          <a:noFill/>
          <a:ln w="12700" cap="flat" cmpd="sng">
            <a:noFill/>
            <a:prstDash val="solid"/>
            <a:miter/>
          </a:ln>
        </p:spPr>
        <p:txBody>
          <a:bodyPr vert="horz" wrap="square" lIns="0" tIns="17145" rIns="0" bIns="0" anchor="t" anchorCtr="0">
            <a:prstTxWarp prst="textNoShape">
              <a:avLst/>
            </a:prstTxWarp>
            <a:spAutoFit/>
          </a:bodyPr>
          <a:lstStyle/>
          <a:p>
            <a:pPr marL="12066" algn="just">
              <a:lnSpc>
                <a:spcPts val="950"/>
              </a:lnSpc>
              <a:spcBef>
                <a:spcPts val="135"/>
              </a:spcBef>
              <a:spcAft>
                <a:spcPts val="0"/>
              </a:spcAft>
              <a:buClr>
                <a:srgbClr val="3333B2"/>
              </a:buClr>
              <a:tabLst>
                <a:tab pos="135890" algn="l"/>
              </a:tabLst>
            </a:pPr>
            <a:r>
              <a:rPr lang="en-US" altLang="zh-CN" sz="1000" b="0" i="0" u="none" strike="noStrike" kern="1200" cap="none" spc="25" baseline="0" dirty="0">
                <a:solidFill>
                  <a:schemeClr val="tx1"/>
                </a:solidFill>
                <a:latin typeface="Calibri" panose="020F0502020204030204" pitchFamily="34" charset="0"/>
                <a:ea typeface="Calibri" panose="020F0502020204030204" pitchFamily="34" charset="0"/>
                <a:cs typeface="Calibri" panose="020F0502020204030204" pitchFamily="34" charset="0"/>
              </a:rPr>
              <a:t>Reference : </a:t>
            </a:r>
            <a:r>
              <a:rPr lang="en-US" altLang="zh-CN" sz="1000" b="0" i="0" u="none" strike="noStrike" kern="1200" cap="none" spc="25" baseline="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rPr>
              <a:t>www.</a:t>
            </a:r>
            <a:r>
              <a:rPr lang="en-US" altLang="zh-CN" sz="1000" spc="25" dirty="0">
                <a:latin typeface="Calibri" panose="020F0502020204030204" pitchFamily="34" charset="0"/>
                <a:ea typeface="Calibri" panose="020F0502020204030204" pitchFamily="34" charset="0"/>
                <a:cs typeface="Calibri" panose="020F0502020204030204" pitchFamily="34" charset="0"/>
                <a:hlinkClick r:id="rId2"/>
              </a:rPr>
              <a:t>backstage.com</a:t>
            </a:r>
            <a:endParaRPr lang="en-US" altLang="zh-CN" sz="1000" spc="25" dirty="0">
              <a:latin typeface="Calibri" panose="020F0502020204030204" pitchFamily="34" charset="0"/>
              <a:ea typeface="Calibri" panose="020F0502020204030204" pitchFamily="34" charset="0"/>
              <a:cs typeface="Calibri" panose="020F0502020204030204" pitchFamily="34" charset="0"/>
            </a:endParaRPr>
          </a:p>
          <a:p>
            <a:pPr marL="12066" algn="just">
              <a:lnSpc>
                <a:spcPts val="950"/>
              </a:lnSpc>
              <a:spcBef>
                <a:spcPts val="135"/>
              </a:spcBef>
              <a:spcAft>
                <a:spcPts val="0"/>
              </a:spcAft>
              <a:buClr>
                <a:srgbClr val="3333B2"/>
              </a:buClr>
              <a:tabLst>
                <a:tab pos="135890" algn="l"/>
              </a:tabLst>
            </a:pPr>
            <a:r>
              <a:rPr lang="en-US" sz="1000" b="0" i="0" dirty="0">
                <a:solidFill>
                  <a:srgbClr val="2222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When developing Talent Hunt, we drew inspiration from industry-leading platforms such as Backstage, renowned for their comprehensive approach to talent discovery and audition management. By studying </a:t>
            </a:r>
            <a:r>
              <a:rPr lang="en-US" sz="1000" b="0" i="0" dirty="0" err="1">
                <a:solidFill>
                  <a:srgbClr val="2222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Backstage's</a:t>
            </a:r>
            <a:r>
              <a:rPr lang="en-US" sz="1000" b="0" i="0" dirty="0">
                <a:solidFill>
                  <a:srgbClr val="2222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user experience, functionality, and best practices, we gained valuable insights that informed the design and development of our own audition website. Leveraging </a:t>
            </a:r>
            <a:r>
              <a:rPr lang="en-US" sz="1000" b="0" i="0" dirty="0" err="1">
                <a:solidFill>
                  <a:srgbClr val="2222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Backstage's</a:t>
            </a:r>
            <a:r>
              <a:rPr lang="en-US" sz="1000" b="0" i="0" dirty="0">
                <a:solidFill>
                  <a:srgbClr val="2222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 success as a reference point, we aimed to create a user-friendly and inclusive platform that empowers aspiring talents to showcase their skills and pursue their dreams with confidence.</a:t>
            </a:r>
            <a:endParaRPr lang="en-US" altLang="zh-CN" sz="1000" b="0" i="0" u="none" strike="noStrike" kern="1200" cap="none" spc="25" baseline="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2" name="Footer Placeholder 1">
            <a:extLst>
              <a:ext uri="{FF2B5EF4-FFF2-40B4-BE49-F238E27FC236}">
                <a16:creationId xmlns:a16="http://schemas.microsoft.com/office/drawing/2014/main" id="{84ABE853-1C52-4EBA-0982-5069E2AD304A}"/>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315661630"/>
      </p:ext>
    </p:extLst>
  </p:cSld>
  <p:clrMapOvr>
    <a:masterClrMapping/>
  </p:clrMapOvr>
  <p:transition>
    <p:cut/>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 name="文本框"/>
          <p:cNvSpPr>
            <a:spLocks noGrp="1"/>
          </p:cNvSpPr>
          <p:nvPr>
            <p:ph type="title"/>
          </p:nvPr>
        </p:nvSpPr>
        <p:spPr>
          <a:xfrm>
            <a:off x="1249210" y="1807432"/>
            <a:ext cx="2110740" cy="892175"/>
          </a:xfrm>
          <a:prstGeom prst="rect">
            <a:avLst/>
          </a:prstGeom>
          <a:noFill/>
          <a:ln w="12700" cap="flat" cmpd="sng">
            <a:noFill/>
            <a:prstDash val="solid"/>
            <a:miter/>
          </a:ln>
        </p:spPr>
        <p:txBody>
          <a:bodyPr vert="horz" wrap="square" lIns="0" tIns="15875" rIns="0" bIns="0" anchor="t" anchorCtr="0">
            <a:prstTxWarp prst="textNoShape">
              <a:avLst/>
            </a:prstTxWarp>
            <a:spAutoFit/>
          </a:bodyPr>
          <a:lstStyle/>
          <a:p>
            <a:pPr marL="12700" indent="0" algn="l">
              <a:lnSpc>
                <a:spcPct val="100000"/>
              </a:lnSpc>
              <a:spcBef>
                <a:spcPts val="125"/>
              </a:spcBef>
              <a:spcAft>
                <a:spcPts val="0"/>
              </a:spcAft>
              <a:buNone/>
            </a:pPr>
            <a:r>
              <a:rPr lang="en-US" altLang="zh-CN" sz="2950" b="0" i="0" u="none" strike="noStrike" kern="0" cap="none" spc="130" baseline="0">
                <a:solidFill>
                  <a:schemeClr val="tx1"/>
                </a:solidFill>
                <a:latin typeface="Trebuchet MS" charset="0"/>
                <a:ea typeface="宋体" charset="0"/>
                <a:cs typeface="Trebuchet MS" charset="0"/>
              </a:rPr>
              <a:t>THANK</a:t>
            </a:r>
            <a:r>
              <a:rPr lang="en-US" altLang="zh-CN" sz="2950" b="0" i="0" u="none" strike="noStrike" kern="0" cap="none" spc="-25" baseline="0">
                <a:solidFill>
                  <a:schemeClr val="tx1"/>
                </a:solidFill>
                <a:latin typeface="Trebuchet MS" charset="0"/>
                <a:ea typeface="宋体" charset="0"/>
                <a:cs typeface="Trebuchet MS" charset="0"/>
              </a:rPr>
              <a:t> </a:t>
            </a:r>
            <a:r>
              <a:rPr lang="en-US" altLang="zh-CN" sz="2950" b="0" i="0" u="none" strike="noStrike" kern="0" cap="none" spc="80" baseline="0">
                <a:solidFill>
                  <a:schemeClr val="tx1"/>
                </a:solidFill>
                <a:latin typeface="Trebuchet MS" charset="0"/>
                <a:ea typeface="宋体" charset="0"/>
                <a:cs typeface="Trebuchet MS" charset="0"/>
              </a:rPr>
              <a:t>YOU</a:t>
            </a:r>
            <a:endParaRPr lang="zh-CN" altLang="en-US" sz="2950" b="0" i="0" u="none" strike="noStrike" kern="0" cap="none" spc="80" baseline="0">
              <a:solidFill>
                <a:schemeClr val="tx1"/>
              </a:solidFill>
              <a:latin typeface="Trebuchet MS" charset="0"/>
              <a:ea typeface="宋体" charset="0"/>
              <a:cs typeface="Trebuchet MS" charset="0"/>
            </a:endParaRPr>
          </a:p>
        </p:txBody>
      </p:sp>
      <p:sp>
        <p:nvSpPr>
          <p:cNvPr id="2" name="Footer Placeholder 1">
            <a:extLst>
              <a:ext uri="{FF2B5EF4-FFF2-40B4-BE49-F238E27FC236}">
                <a16:creationId xmlns:a16="http://schemas.microsoft.com/office/drawing/2014/main" id="{62377238-657E-EC00-FFEB-BDDAB33FEBC6}"/>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044132038"/>
      </p:ext>
    </p:extLst>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文本框"/>
          <p:cNvSpPr>
            <a:spLocks noGrp="1"/>
          </p:cNvSpPr>
          <p:nvPr>
            <p:ph type="title"/>
          </p:nvPr>
        </p:nvSpPr>
        <p:spPr>
          <a:xfrm>
            <a:off x="1939085" y="653958"/>
            <a:ext cx="730249" cy="226695"/>
          </a:xfrm>
          <a:prstGeom prst="rect">
            <a:avLst/>
          </a:prstGeom>
          <a:noFill/>
          <a:ln w="12700" cap="flat" cmpd="sng">
            <a:noFill/>
            <a:prstDash val="solid"/>
            <a:miter/>
          </a:ln>
        </p:spPr>
        <p:txBody>
          <a:bodyPr vert="horz" wrap="square" lIns="0" tIns="17145" rIns="0" bIns="0" anchor="t" anchorCtr="0">
            <a:prstTxWarp prst="textNoShape">
              <a:avLst/>
            </a:prstTxWarp>
            <a:spAutoFit/>
          </a:bodyPr>
          <a:lstStyle/>
          <a:p>
            <a:pPr marL="12700" indent="0" algn="l">
              <a:lnSpc>
                <a:spcPct val="100000"/>
              </a:lnSpc>
              <a:spcBef>
                <a:spcPts val="135"/>
              </a:spcBef>
              <a:spcAft>
                <a:spcPts val="0"/>
              </a:spcAft>
              <a:buNone/>
            </a:pPr>
            <a:r>
              <a:rPr lang="en-US" altLang="zh-CN" sz="1400" b="0" i="0" u="none" strike="noStrike" kern="0" cap="none" spc="-80" baseline="0">
                <a:solidFill>
                  <a:schemeClr val="tx1"/>
                </a:solidFill>
                <a:latin typeface="Lucida Sans Unicode" charset="0"/>
                <a:ea typeface="宋体" charset="0"/>
                <a:cs typeface="Lucida Sans Unicode" charset="0"/>
              </a:rPr>
              <a:t>A</a:t>
            </a:r>
            <a:r>
              <a:rPr lang="en-US" altLang="zh-CN" sz="1400" b="0" i="0" u="none" strike="noStrike" kern="0" cap="none" spc="-30" baseline="0">
                <a:solidFill>
                  <a:schemeClr val="tx1"/>
                </a:solidFill>
                <a:latin typeface="Lucida Sans Unicode" charset="0"/>
                <a:ea typeface="宋体" charset="0"/>
                <a:cs typeface="Lucida Sans Unicode" charset="0"/>
              </a:rPr>
              <a:t>GEN</a:t>
            </a:r>
            <a:r>
              <a:rPr lang="en-US" altLang="zh-CN" sz="1400" b="0" i="0" u="none" strike="noStrike" kern="0" cap="none" spc="-65" baseline="0">
                <a:solidFill>
                  <a:schemeClr val="tx1"/>
                </a:solidFill>
                <a:latin typeface="Lucida Sans Unicode" charset="0"/>
                <a:ea typeface="宋体" charset="0"/>
                <a:cs typeface="Lucida Sans Unicode" charset="0"/>
              </a:rPr>
              <a:t>D</a:t>
            </a:r>
            <a:r>
              <a:rPr lang="en-US" altLang="zh-CN" sz="1400" b="0" i="0" u="none" strike="noStrike" kern="0" cap="none" spc="-40" baseline="0">
                <a:solidFill>
                  <a:schemeClr val="tx1"/>
                </a:solidFill>
                <a:latin typeface="Lucida Sans Unicode" charset="0"/>
                <a:ea typeface="宋体" charset="0"/>
                <a:cs typeface="Lucida Sans Unicode" charset="0"/>
              </a:rPr>
              <a:t>A</a:t>
            </a:r>
            <a:endParaRPr lang="zh-CN" altLang="en-US" sz="1400" b="0" i="0" u="none" strike="noStrike" kern="0" cap="none" spc="0" baseline="0">
              <a:solidFill>
                <a:schemeClr val="tx1"/>
              </a:solidFill>
              <a:latin typeface="Lucida Sans Unicode" charset="0"/>
              <a:ea typeface="宋体" charset="0"/>
              <a:cs typeface="Lucida Sans Unicode" charset="0"/>
            </a:endParaRPr>
          </a:p>
        </p:txBody>
      </p:sp>
      <p:sp>
        <p:nvSpPr>
          <p:cNvPr id="20" name="矩形"/>
          <p:cNvSpPr>
            <a:spLocks/>
          </p:cNvSpPr>
          <p:nvPr/>
        </p:nvSpPr>
        <p:spPr>
          <a:xfrm>
            <a:off x="421956" y="977745"/>
            <a:ext cx="1730693" cy="1579277"/>
          </a:xfrm>
          <a:prstGeom prst="rect">
            <a:avLst/>
          </a:prstGeom>
          <a:noFill/>
          <a:ln w="12700" cap="flat" cmpd="sng">
            <a:noFill/>
            <a:prstDash val="solid"/>
            <a:miter/>
          </a:ln>
        </p:spPr>
        <p:txBody>
          <a:bodyPr vert="horz" wrap="square" lIns="0" tIns="55244" rIns="0" bIns="0" anchor="t" anchorCtr="0">
            <a:prstTxWarp prst="textNoShape">
              <a:avLst/>
            </a:prstTxWarp>
            <a:spAutoFit/>
          </a:bodyPr>
          <a:lstStyle/>
          <a:p>
            <a:pPr marL="214503" indent="-177165" algn="l">
              <a:lnSpc>
                <a:spcPct val="100000"/>
              </a:lnSpc>
              <a:spcBef>
                <a:spcPts val="434"/>
              </a:spcBef>
              <a:spcAft>
                <a:spcPts val="0"/>
              </a:spcAft>
              <a:buClr>
                <a:srgbClr val="3333B2"/>
              </a:buClr>
              <a:buFont typeface="Lucida Sans Unicode" charset="0"/>
              <a:buChar char="►"/>
              <a:tabLst>
                <a:tab pos="215265" algn="l"/>
              </a:tabLst>
            </a:pPr>
            <a:r>
              <a:rPr lang="en-US" altLang="zh-CN" sz="1200" b="0" i="0" u="none" strike="noStrike" kern="1200" cap="none" spc="-35" baseline="0" dirty="0">
                <a:solidFill>
                  <a:schemeClr val="tx1"/>
                </a:solidFill>
                <a:latin typeface="Tahoma" charset="0"/>
                <a:ea typeface="宋体" charset="0"/>
                <a:cs typeface="Tahoma" charset="0"/>
              </a:rPr>
              <a:t>Introduction</a:t>
            </a:r>
            <a:endParaRPr lang="en-US" altLang="zh-CN" sz="1200" b="0" i="0" u="none" strike="noStrike" kern="1200" cap="none" spc="0" baseline="0" dirty="0">
              <a:solidFill>
                <a:schemeClr val="tx1"/>
              </a:solidFill>
              <a:latin typeface="Tahoma" charset="0"/>
              <a:ea typeface="宋体" charset="0"/>
              <a:cs typeface="Tahoma" charset="0"/>
            </a:endParaRPr>
          </a:p>
          <a:p>
            <a:pPr marL="214503" indent="-177165" algn="l">
              <a:lnSpc>
                <a:spcPct val="100000"/>
              </a:lnSpc>
              <a:spcBef>
                <a:spcPts val="330"/>
              </a:spcBef>
              <a:spcAft>
                <a:spcPts val="0"/>
              </a:spcAft>
              <a:buClr>
                <a:srgbClr val="3333B2"/>
              </a:buClr>
              <a:buFont typeface="Lucida Sans Unicode" charset="0"/>
              <a:buChar char="►"/>
              <a:tabLst>
                <a:tab pos="215265" algn="l"/>
              </a:tabLst>
            </a:pPr>
            <a:r>
              <a:rPr lang="en-US" altLang="zh-CN" sz="1200" b="0" i="0" u="none" strike="noStrike" kern="1200" cap="none" spc="-30" baseline="0" dirty="0">
                <a:solidFill>
                  <a:schemeClr val="tx1"/>
                </a:solidFill>
                <a:latin typeface="Tahoma" charset="0"/>
                <a:ea typeface="宋体" charset="0"/>
                <a:cs typeface="Tahoma" charset="0"/>
              </a:rPr>
              <a:t>Problem</a:t>
            </a:r>
            <a:r>
              <a:rPr lang="en-US" altLang="zh-CN" sz="1200" b="0" i="0" u="none" strike="noStrike" kern="1200" cap="none" spc="0" baseline="0" dirty="0">
                <a:solidFill>
                  <a:schemeClr val="tx1"/>
                </a:solidFill>
                <a:latin typeface="Tahoma" charset="0"/>
                <a:ea typeface="宋体" charset="0"/>
                <a:cs typeface="Tahoma" charset="0"/>
              </a:rPr>
              <a:t> </a:t>
            </a:r>
            <a:r>
              <a:rPr lang="en-US" altLang="zh-CN" sz="1200" b="0" i="0" u="none" strike="noStrike" kern="1200" cap="none" spc="-35" baseline="0" dirty="0">
                <a:solidFill>
                  <a:schemeClr val="tx1"/>
                </a:solidFill>
                <a:latin typeface="Tahoma" charset="0"/>
                <a:ea typeface="宋体" charset="0"/>
                <a:cs typeface="Tahoma" charset="0"/>
              </a:rPr>
              <a:t>Statement</a:t>
            </a:r>
          </a:p>
          <a:p>
            <a:pPr marL="214503" indent="-177165" algn="l">
              <a:lnSpc>
                <a:spcPct val="100000"/>
              </a:lnSpc>
              <a:spcBef>
                <a:spcPts val="330"/>
              </a:spcBef>
              <a:spcAft>
                <a:spcPts val="0"/>
              </a:spcAft>
              <a:buClr>
                <a:srgbClr val="3333B2"/>
              </a:buClr>
              <a:buFont typeface="Lucida Sans Unicode" charset="0"/>
              <a:buChar char="►"/>
              <a:tabLst>
                <a:tab pos="215265" algn="l"/>
              </a:tabLst>
            </a:pPr>
            <a:r>
              <a:rPr lang="en-US" altLang="zh-CN" sz="1200" spc="-35" dirty="0">
                <a:latin typeface="Tahoma" charset="0"/>
                <a:cs typeface="Tahoma" charset="0"/>
              </a:rPr>
              <a:t>Existing System</a:t>
            </a:r>
            <a:endParaRPr lang="en-US" altLang="zh-CN" sz="1200" b="0" i="0" u="none" strike="noStrike" kern="1200" cap="none" spc="0" baseline="0" dirty="0">
              <a:solidFill>
                <a:schemeClr val="tx1"/>
              </a:solidFill>
              <a:latin typeface="Tahoma" charset="0"/>
              <a:ea typeface="宋体" charset="0"/>
              <a:cs typeface="Tahoma" charset="0"/>
            </a:endParaRPr>
          </a:p>
          <a:p>
            <a:pPr marL="214503" indent="-177165" algn="l">
              <a:lnSpc>
                <a:spcPct val="100000"/>
              </a:lnSpc>
              <a:spcBef>
                <a:spcPts val="330"/>
              </a:spcBef>
              <a:spcAft>
                <a:spcPts val="0"/>
              </a:spcAft>
              <a:buClr>
                <a:srgbClr val="3333B2"/>
              </a:buClr>
              <a:buFont typeface="Lucida Sans Unicode" charset="0"/>
              <a:buChar char="►"/>
              <a:tabLst>
                <a:tab pos="215265" algn="l"/>
              </a:tabLst>
            </a:pPr>
            <a:r>
              <a:rPr lang="en-US" altLang="zh-CN" sz="1200" b="0" i="0" u="none" strike="noStrike" kern="1200" cap="none" spc="-30" baseline="0" dirty="0">
                <a:solidFill>
                  <a:schemeClr val="tx1"/>
                </a:solidFill>
                <a:latin typeface="Tahoma" charset="0"/>
                <a:ea typeface="宋体" charset="0"/>
                <a:cs typeface="Tahoma" charset="0"/>
              </a:rPr>
              <a:t>Tools</a:t>
            </a:r>
            <a:r>
              <a:rPr lang="en-US" altLang="zh-CN" sz="1200" b="0" i="0" u="none" strike="noStrike" kern="1200" cap="none" spc="0" baseline="0" dirty="0">
                <a:solidFill>
                  <a:schemeClr val="tx1"/>
                </a:solidFill>
                <a:latin typeface="Tahoma" charset="0"/>
                <a:ea typeface="宋体" charset="0"/>
                <a:cs typeface="Tahoma" charset="0"/>
              </a:rPr>
              <a:t> </a:t>
            </a:r>
            <a:r>
              <a:rPr lang="en-US" altLang="zh-CN" sz="1200" b="0" i="0" u="none" strike="noStrike" kern="1200" cap="none" spc="-50" baseline="0" dirty="0">
                <a:solidFill>
                  <a:schemeClr val="tx1"/>
                </a:solidFill>
                <a:latin typeface="Tahoma" charset="0"/>
                <a:ea typeface="宋体" charset="0"/>
                <a:cs typeface="Tahoma" charset="0"/>
              </a:rPr>
              <a:t>and </a:t>
            </a:r>
            <a:r>
              <a:rPr lang="en-US" altLang="zh-CN" sz="1200" b="0" i="0" u="none" strike="noStrike" kern="1200" cap="none" spc="-45" baseline="0" dirty="0">
                <a:solidFill>
                  <a:schemeClr val="tx1"/>
                </a:solidFill>
                <a:latin typeface="Tahoma" charset="0"/>
                <a:ea typeface="宋体" charset="0"/>
                <a:cs typeface="Tahoma" charset="0"/>
              </a:rPr>
              <a:t>Technology</a:t>
            </a:r>
            <a:endParaRPr lang="en-US" altLang="zh-CN" sz="1200" b="0" i="0" u="none" strike="noStrike" kern="1200" cap="none" spc="0" baseline="0" dirty="0">
              <a:solidFill>
                <a:schemeClr val="tx1"/>
              </a:solidFill>
              <a:latin typeface="Tahoma" charset="0"/>
              <a:ea typeface="宋体" charset="0"/>
              <a:cs typeface="Tahoma" charset="0"/>
            </a:endParaRPr>
          </a:p>
          <a:p>
            <a:pPr marL="214503" indent="-177165" algn="l">
              <a:lnSpc>
                <a:spcPct val="100000"/>
              </a:lnSpc>
              <a:spcBef>
                <a:spcPts val="335"/>
              </a:spcBef>
              <a:spcAft>
                <a:spcPts val="0"/>
              </a:spcAft>
              <a:buClr>
                <a:srgbClr val="3333B2"/>
              </a:buClr>
              <a:buFont typeface="Lucida Sans Unicode" charset="0"/>
              <a:buChar char="►"/>
              <a:tabLst>
                <a:tab pos="215265" algn="l"/>
              </a:tabLst>
            </a:pPr>
            <a:r>
              <a:rPr lang="en-US" altLang="zh-CN" sz="1200" b="0" i="0" u="none" strike="noStrike" kern="1200" cap="none" spc="-20" baseline="0" dirty="0">
                <a:solidFill>
                  <a:schemeClr val="tx1"/>
                </a:solidFill>
                <a:latin typeface="Tahoma" charset="0"/>
                <a:ea typeface="宋体" charset="0"/>
                <a:cs typeface="Tahoma" charset="0"/>
              </a:rPr>
              <a:t>Societal</a:t>
            </a:r>
            <a:r>
              <a:rPr lang="en-US" altLang="zh-CN" sz="1200" b="0" i="0" u="none" strike="noStrike" kern="1200" cap="none" spc="-25" baseline="0" dirty="0">
                <a:solidFill>
                  <a:schemeClr val="tx1"/>
                </a:solidFill>
                <a:latin typeface="Tahoma" charset="0"/>
                <a:ea typeface="宋体" charset="0"/>
                <a:cs typeface="Tahoma" charset="0"/>
              </a:rPr>
              <a:t> </a:t>
            </a:r>
            <a:r>
              <a:rPr lang="en-US" altLang="zh-CN" sz="1200" b="0" i="0" u="none" strike="noStrike" kern="1200" cap="none" spc="-45" baseline="0" dirty="0">
                <a:solidFill>
                  <a:schemeClr val="tx1"/>
                </a:solidFill>
                <a:latin typeface="Tahoma" charset="0"/>
                <a:ea typeface="宋体" charset="0"/>
                <a:cs typeface="Tahoma" charset="0"/>
              </a:rPr>
              <a:t>Impact</a:t>
            </a:r>
            <a:endParaRPr lang="en-US" altLang="zh-CN" sz="1200" b="0" i="0" u="none" strike="noStrike" kern="1200" cap="none" spc="0" baseline="0" dirty="0">
              <a:solidFill>
                <a:schemeClr val="tx1"/>
              </a:solidFill>
              <a:latin typeface="Tahoma" charset="0"/>
              <a:ea typeface="宋体" charset="0"/>
              <a:cs typeface="Tahoma" charset="0"/>
            </a:endParaRPr>
          </a:p>
          <a:p>
            <a:pPr marL="214503" indent="-177165" algn="l">
              <a:lnSpc>
                <a:spcPct val="100000"/>
              </a:lnSpc>
              <a:spcBef>
                <a:spcPts val="335"/>
              </a:spcBef>
              <a:spcAft>
                <a:spcPts val="0"/>
              </a:spcAft>
              <a:buClr>
                <a:srgbClr val="3333B2"/>
              </a:buClr>
              <a:buFont typeface="Lucida Sans Unicode" charset="0"/>
              <a:buChar char="►"/>
              <a:tabLst>
                <a:tab pos="215265" algn="l"/>
              </a:tabLst>
            </a:pPr>
            <a:r>
              <a:rPr lang="en-US" altLang="zh-CN" sz="1200" b="0" i="0" u="none" strike="noStrike" kern="1200" cap="none" spc="-35" baseline="0" dirty="0">
                <a:solidFill>
                  <a:schemeClr val="tx1"/>
                </a:solidFill>
                <a:latin typeface="Tahoma" charset="0"/>
                <a:ea typeface="宋体" charset="0"/>
                <a:cs typeface="Tahoma" charset="0"/>
              </a:rPr>
              <a:t>Results</a:t>
            </a:r>
            <a:endParaRPr lang="en-US" altLang="zh-CN" sz="1200" b="0" i="0" u="none" strike="noStrike" kern="1200" cap="none" spc="0" baseline="0" dirty="0">
              <a:solidFill>
                <a:schemeClr val="tx1"/>
              </a:solidFill>
              <a:latin typeface="Tahoma" charset="0"/>
              <a:ea typeface="宋体" charset="0"/>
              <a:cs typeface="Tahoma" charset="0"/>
            </a:endParaRPr>
          </a:p>
          <a:p>
            <a:pPr marL="214503" indent="-177165" algn="l">
              <a:lnSpc>
                <a:spcPct val="100000"/>
              </a:lnSpc>
              <a:spcBef>
                <a:spcPts val="334"/>
              </a:spcBef>
              <a:spcAft>
                <a:spcPts val="0"/>
              </a:spcAft>
              <a:buClr>
                <a:srgbClr val="3333B2"/>
              </a:buClr>
              <a:buFont typeface="Lucida Sans Unicode" charset="0"/>
              <a:buChar char="►"/>
              <a:tabLst>
                <a:tab pos="215265" algn="l"/>
              </a:tabLst>
            </a:pPr>
            <a:r>
              <a:rPr lang="en-US" altLang="zh-CN" sz="1200" b="0" i="0" u="none" strike="noStrike" kern="1200" cap="none" spc="-55" baseline="0" dirty="0">
                <a:solidFill>
                  <a:schemeClr val="tx1"/>
                </a:solidFill>
                <a:latin typeface="Tahoma" charset="0"/>
                <a:ea typeface="宋体" charset="0"/>
                <a:cs typeface="Tahoma" charset="0"/>
              </a:rPr>
              <a:t>References</a:t>
            </a:r>
            <a:endParaRPr lang="zh-CN" altLang="en-US" sz="1200" b="0" i="0" u="none" strike="noStrike" kern="1200" cap="none" spc="0" baseline="0" dirty="0">
              <a:solidFill>
                <a:schemeClr val="tx1"/>
              </a:solidFill>
              <a:latin typeface="Tahoma" charset="0"/>
              <a:ea typeface="宋体" charset="0"/>
              <a:cs typeface="Tahoma" charset="0"/>
            </a:endParaRPr>
          </a:p>
        </p:txBody>
      </p:sp>
      <p:sp>
        <p:nvSpPr>
          <p:cNvPr id="2" name="Footer Placeholder 1">
            <a:extLst>
              <a:ext uri="{FF2B5EF4-FFF2-40B4-BE49-F238E27FC236}">
                <a16:creationId xmlns:a16="http://schemas.microsoft.com/office/drawing/2014/main" id="{7C328C00-237C-0655-5928-65E10DCA4052}"/>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796994683"/>
      </p:ext>
    </p:extLst>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文本框"/>
          <p:cNvSpPr>
            <a:spLocks noGrp="1"/>
          </p:cNvSpPr>
          <p:nvPr>
            <p:ph type="title"/>
          </p:nvPr>
        </p:nvSpPr>
        <p:spPr>
          <a:xfrm>
            <a:off x="1625205" y="882722"/>
            <a:ext cx="1357629" cy="226695"/>
          </a:xfrm>
          <a:prstGeom prst="rect">
            <a:avLst/>
          </a:prstGeom>
          <a:noFill/>
          <a:ln w="12700" cap="flat" cmpd="sng">
            <a:noFill/>
            <a:prstDash val="solid"/>
            <a:miter/>
          </a:ln>
        </p:spPr>
        <p:txBody>
          <a:bodyPr vert="horz" wrap="square" lIns="0" tIns="17145" rIns="0" bIns="0" anchor="t" anchorCtr="0">
            <a:prstTxWarp prst="textNoShape">
              <a:avLst/>
            </a:prstTxWarp>
            <a:spAutoFit/>
          </a:bodyPr>
          <a:lstStyle/>
          <a:p>
            <a:pPr marL="12700" indent="0" algn="l">
              <a:lnSpc>
                <a:spcPct val="100000"/>
              </a:lnSpc>
              <a:spcBef>
                <a:spcPts val="135"/>
              </a:spcBef>
              <a:spcAft>
                <a:spcPts val="0"/>
              </a:spcAft>
              <a:buNone/>
            </a:pPr>
            <a:r>
              <a:rPr lang="en-US" altLang="zh-CN" sz="1400" b="0" i="0" u="none" strike="noStrike" kern="0" cap="none" spc="-20" baseline="0">
                <a:solidFill>
                  <a:schemeClr val="tx1"/>
                </a:solidFill>
                <a:latin typeface="Lucida Sans Unicode" charset="0"/>
                <a:ea typeface="宋体" charset="0"/>
                <a:cs typeface="Lucida Sans Unicode" charset="0"/>
              </a:rPr>
              <a:t>INTRODUCTION</a:t>
            </a:r>
            <a:endParaRPr lang="zh-CN" altLang="en-US" sz="1400" b="0" i="0" u="none" strike="noStrike" kern="0" cap="none" spc="0" baseline="0">
              <a:solidFill>
                <a:schemeClr val="tx1"/>
              </a:solidFill>
              <a:latin typeface="Lucida Sans Unicode" charset="0"/>
              <a:ea typeface="宋体" charset="0"/>
              <a:cs typeface="Lucida Sans Unicode" charset="0"/>
            </a:endParaRPr>
          </a:p>
        </p:txBody>
      </p:sp>
      <p:sp>
        <p:nvSpPr>
          <p:cNvPr id="22" name="矩形"/>
          <p:cNvSpPr>
            <a:spLocks/>
          </p:cNvSpPr>
          <p:nvPr/>
        </p:nvSpPr>
        <p:spPr>
          <a:xfrm>
            <a:off x="434657" y="1250275"/>
            <a:ext cx="3741420" cy="1734820"/>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227203" indent="-177165" algn="just">
              <a:lnSpc>
                <a:spcPct val="102000"/>
              </a:lnSpc>
              <a:spcBef>
                <a:spcPts val="300"/>
              </a:spcBef>
              <a:spcAft>
                <a:spcPts val="0"/>
              </a:spcAft>
              <a:buClr>
                <a:srgbClr val="3333B2"/>
              </a:buClr>
              <a:buFont typeface="Lucida Sans Unicode" charset="0"/>
              <a:buChar char="►"/>
              <a:tabLst>
                <a:tab pos="227965" algn="l"/>
              </a:tabLst>
            </a:pPr>
            <a:r>
              <a:rPr lang="en-US" altLang="zh-CN" sz="1100" b="0" i="0" u="none" strike="noStrike" kern="1200" cap="none" spc="0" baseline="0" dirty="0">
                <a:solidFill>
                  <a:schemeClr val="tx1"/>
                </a:solidFill>
                <a:latin typeface="Calibri" charset="0"/>
                <a:ea typeface="宋体" charset="0"/>
                <a:cs typeface="Calibri" charset="0"/>
              </a:rPr>
              <a:t>Talent Hunt is a platform for aspiring performers to showcase their skills and get discovered. Whether one is a singer, dancer, actor, comedian, or any kind of performer, Talent Hunt offers a stage for every talent to shine.</a:t>
            </a:r>
          </a:p>
          <a:p>
            <a:pPr marL="50038" indent="0" algn="just">
              <a:lnSpc>
                <a:spcPct val="102000"/>
              </a:lnSpc>
              <a:spcBef>
                <a:spcPts val="300"/>
              </a:spcBef>
              <a:spcAft>
                <a:spcPts val="0"/>
              </a:spcAft>
              <a:buNone/>
              <a:tabLst>
                <a:tab pos="227965" algn="l"/>
              </a:tabLst>
            </a:pPr>
            <a:endParaRPr lang="en-US" altLang="zh-CN" sz="1100" b="0" i="0" u="none" strike="noStrike" kern="1200" cap="none" spc="0" baseline="0" dirty="0">
              <a:solidFill>
                <a:schemeClr val="tx1"/>
              </a:solidFill>
              <a:latin typeface="Calibri" charset="0"/>
              <a:ea typeface="宋体" charset="0"/>
              <a:cs typeface="Calibri" charset="0"/>
            </a:endParaRPr>
          </a:p>
          <a:p>
            <a:pPr marL="227203" indent="-177165" algn="just">
              <a:lnSpc>
                <a:spcPct val="102000"/>
              </a:lnSpc>
              <a:spcBef>
                <a:spcPts val="300"/>
              </a:spcBef>
              <a:spcAft>
                <a:spcPts val="0"/>
              </a:spcAft>
              <a:buClr>
                <a:srgbClr val="3333B2"/>
              </a:buClr>
              <a:buFont typeface="Lucida Sans Unicode" charset="0"/>
              <a:buChar char="►"/>
              <a:tabLst>
                <a:tab pos="227965" algn="l"/>
              </a:tabLst>
            </a:pPr>
            <a:r>
              <a:rPr lang="en-US" altLang="zh-CN" sz="1100" b="0" i="0" u="none" strike="noStrike" kern="1200" cap="none" spc="0" baseline="0" dirty="0">
                <a:solidFill>
                  <a:schemeClr val="tx1"/>
                </a:solidFill>
                <a:latin typeface="Calibri" charset="0"/>
                <a:ea typeface="宋体" charset="0"/>
                <a:cs typeface="Calibri" charset="0"/>
              </a:rPr>
              <a:t>Designed with ease of use in mind, Talent Hunt allows users to effortlessly connect with industry professionals, and catch the eye of top talent scouts and agents. More than just an auditioning website, Talent Hunt is a vibrant community where dreams take flight and careers are launched.</a:t>
            </a:r>
            <a:endParaRPr lang="zh-CN" altLang="en-US" sz="1100" b="0" i="0" u="none" strike="noStrike" kern="1200" cap="none" spc="0" baseline="0" dirty="0">
              <a:solidFill>
                <a:schemeClr val="tx1"/>
              </a:solidFill>
              <a:latin typeface="Calibri" charset="0"/>
              <a:ea typeface="宋体" charset="0"/>
              <a:cs typeface="Calibri" charset="0"/>
            </a:endParaRPr>
          </a:p>
        </p:txBody>
      </p:sp>
      <p:sp>
        <p:nvSpPr>
          <p:cNvPr id="2" name="Footer Placeholder 1">
            <a:extLst>
              <a:ext uri="{FF2B5EF4-FFF2-40B4-BE49-F238E27FC236}">
                <a16:creationId xmlns:a16="http://schemas.microsoft.com/office/drawing/2014/main" id="{FD6CEA47-2C25-6C76-3CB8-8072BFBC2516}"/>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136708336"/>
      </p:ext>
    </p:extLst>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文本框"/>
          <p:cNvSpPr>
            <a:spLocks noGrp="1"/>
          </p:cNvSpPr>
          <p:nvPr>
            <p:ph type="title"/>
          </p:nvPr>
        </p:nvSpPr>
        <p:spPr>
          <a:xfrm>
            <a:off x="1267141" y="511175"/>
            <a:ext cx="1965960" cy="226695"/>
          </a:xfrm>
          <a:prstGeom prst="rect">
            <a:avLst/>
          </a:prstGeom>
          <a:noFill/>
          <a:ln w="12700" cap="flat" cmpd="sng">
            <a:noFill/>
            <a:prstDash val="solid"/>
            <a:miter/>
          </a:ln>
        </p:spPr>
        <p:txBody>
          <a:bodyPr vert="horz" wrap="square" lIns="0" tIns="17145" rIns="0" bIns="0" anchor="t" anchorCtr="0">
            <a:prstTxWarp prst="textNoShape">
              <a:avLst/>
            </a:prstTxWarp>
            <a:spAutoFit/>
          </a:bodyPr>
          <a:lstStyle/>
          <a:p>
            <a:pPr marL="12700" indent="0" algn="l">
              <a:lnSpc>
                <a:spcPct val="100000"/>
              </a:lnSpc>
              <a:spcBef>
                <a:spcPts val="135"/>
              </a:spcBef>
              <a:spcAft>
                <a:spcPts val="0"/>
              </a:spcAft>
              <a:buNone/>
            </a:pPr>
            <a:r>
              <a:rPr lang="en-US" altLang="zh-CN" sz="1400" b="0" i="0" u="none" strike="noStrike" kern="0" cap="none" spc="40" baseline="0">
                <a:solidFill>
                  <a:schemeClr val="tx1"/>
                </a:solidFill>
                <a:latin typeface="Lucida Sans Unicode" charset="0"/>
                <a:ea typeface="宋体" charset="0"/>
                <a:cs typeface="Lucida Sans Unicode" charset="0"/>
              </a:rPr>
              <a:t>PROBLEM</a:t>
            </a:r>
            <a:r>
              <a:rPr lang="en-US" altLang="zh-CN" sz="1400" b="0" i="0" u="none" strike="noStrike" kern="0" cap="none" spc="0" baseline="0">
                <a:solidFill>
                  <a:schemeClr val="tx1"/>
                </a:solidFill>
                <a:latin typeface="Lucida Sans Unicode" charset="0"/>
                <a:ea typeface="宋体" charset="0"/>
                <a:cs typeface="Lucida Sans Unicode" charset="0"/>
              </a:rPr>
              <a:t> </a:t>
            </a:r>
            <a:r>
              <a:rPr lang="en-US" altLang="zh-CN" sz="1400" b="0" i="0" u="none" strike="noStrike" kern="0" cap="none" spc="5" baseline="0">
                <a:solidFill>
                  <a:schemeClr val="tx1"/>
                </a:solidFill>
                <a:latin typeface="Lucida Sans Unicode" charset="0"/>
                <a:ea typeface="宋体" charset="0"/>
                <a:cs typeface="Lucida Sans Unicode" charset="0"/>
              </a:rPr>
              <a:t>STATEMENT</a:t>
            </a:r>
            <a:endParaRPr lang="zh-CN" altLang="en-US" sz="1400" b="0" i="0" u="none" strike="noStrike" kern="0" cap="none" spc="0" baseline="0">
              <a:solidFill>
                <a:schemeClr val="tx1"/>
              </a:solidFill>
              <a:latin typeface="Lucida Sans Unicode" charset="0"/>
              <a:ea typeface="宋体" charset="0"/>
              <a:cs typeface="Lucida Sans Unicode" charset="0"/>
            </a:endParaRPr>
          </a:p>
        </p:txBody>
      </p:sp>
      <p:sp>
        <p:nvSpPr>
          <p:cNvPr id="31" name="矩形"/>
          <p:cNvSpPr>
            <a:spLocks/>
          </p:cNvSpPr>
          <p:nvPr/>
        </p:nvSpPr>
        <p:spPr>
          <a:xfrm>
            <a:off x="447356" y="968375"/>
            <a:ext cx="3605528" cy="2327368"/>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227203" indent="-177165" algn="just">
              <a:lnSpc>
                <a:spcPct val="102000"/>
              </a:lnSpc>
              <a:spcBef>
                <a:spcPts val="300"/>
              </a:spcBef>
              <a:spcAft>
                <a:spcPts val="0"/>
              </a:spcAft>
              <a:buClr>
                <a:srgbClr val="3333B2"/>
              </a:buClr>
              <a:buFont typeface="Lucida Sans Unicode" charset="0"/>
              <a:buChar char="►"/>
              <a:tabLst>
                <a:tab pos="227965" algn="l"/>
              </a:tabLst>
            </a:pPr>
            <a:r>
              <a:rPr lang="en-US" altLang="zh-CN" sz="1100" b="0" i="0" u="none" strike="noStrike" kern="1200" cap="none" spc="0" baseline="0" dirty="0">
                <a:solidFill>
                  <a:schemeClr val="tx1"/>
                </a:solidFill>
                <a:latin typeface="Calibri" charset="0"/>
                <a:ea typeface="宋体" charset="0"/>
                <a:cs typeface="Calibri" charset="0"/>
              </a:rPr>
              <a:t>The traditional auditioning process in the entertainment industry is inefficient and restrictive, often requiring in-person tryouts and manual submissions. This creates barriers for aspiring performers, such as high travel costs and limited access to industry connections, hindering their opportunities to be discovered.</a:t>
            </a:r>
          </a:p>
          <a:p>
            <a:pPr marL="50038" indent="0" algn="just">
              <a:lnSpc>
                <a:spcPct val="102000"/>
              </a:lnSpc>
              <a:spcBef>
                <a:spcPts val="300"/>
              </a:spcBef>
              <a:spcAft>
                <a:spcPts val="0"/>
              </a:spcAft>
              <a:buNone/>
              <a:tabLst>
                <a:tab pos="227965" algn="l"/>
              </a:tabLst>
            </a:pPr>
            <a:endParaRPr lang="en-US" altLang="zh-CN" sz="1100" b="0" i="0" u="none" strike="noStrike" kern="1200" cap="none" spc="0" baseline="0" dirty="0">
              <a:solidFill>
                <a:schemeClr val="tx1"/>
              </a:solidFill>
              <a:latin typeface="Calibri" charset="0"/>
              <a:ea typeface="宋体" charset="0"/>
              <a:cs typeface="Calibri" charset="0"/>
            </a:endParaRPr>
          </a:p>
          <a:p>
            <a:pPr marL="227203" indent="-177165" algn="just">
              <a:lnSpc>
                <a:spcPct val="102000"/>
              </a:lnSpc>
              <a:spcBef>
                <a:spcPts val="300"/>
              </a:spcBef>
              <a:spcAft>
                <a:spcPts val="0"/>
              </a:spcAft>
              <a:buClr>
                <a:srgbClr val="3333B2"/>
              </a:buClr>
              <a:buFont typeface="Lucida Sans Unicode" charset="0"/>
              <a:buChar char="►"/>
              <a:tabLst>
                <a:tab pos="227965" algn="l"/>
              </a:tabLst>
            </a:pPr>
            <a:r>
              <a:rPr lang="en-US" altLang="zh-CN" sz="1100" b="0" i="0" u="none" strike="noStrike" kern="1200" cap="none" spc="0" baseline="0" dirty="0">
                <a:solidFill>
                  <a:schemeClr val="tx1"/>
                </a:solidFill>
                <a:latin typeface="Calibri" charset="0"/>
                <a:ea typeface="宋体" charset="0"/>
                <a:cs typeface="Calibri" charset="0"/>
              </a:rPr>
              <a:t>OBJECTIVE: To overcome these challenges, there is a need for a streamlined, user-friendly online platform. This website will allow performers to submit their audition forms easily and enable industry professionals to review submissions efficiently.</a:t>
            </a:r>
          </a:p>
          <a:p>
            <a:pPr marL="189103" indent="-177165" algn="l">
              <a:lnSpc>
                <a:spcPct val="102000"/>
              </a:lnSpc>
              <a:spcBef>
                <a:spcPts val="55"/>
              </a:spcBef>
              <a:spcAft>
                <a:spcPts val="0"/>
              </a:spcAft>
              <a:buClr>
                <a:srgbClr val="3333B2"/>
              </a:buClr>
              <a:buFont typeface="Lucida Sans Unicode" charset="0"/>
              <a:buChar char="►"/>
              <a:tabLst>
                <a:tab pos="189865" algn="l"/>
              </a:tabLst>
            </a:pPr>
            <a:endParaRPr lang="zh-CN" altLang="en-US" sz="1100" b="1" i="0" u="none" strike="noStrike" kern="1200" cap="none" spc="0" baseline="0" dirty="0">
              <a:solidFill>
                <a:schemeClr val="tx1"/>
              </a:solidFill>
              <a:latin typeface="Tahoma" charset="0"/>
              <a:ea typeface="宋体" charset="0"/>
              <a:cs typeface="Tahoma" charset="0"/>
            </a:endParaRPr>
          </a:p>
        </p:txBody>
      </p:sp>
      <p:sp>
        <p:nvSpPr>
          <p:cNvPr id="2" name="Footer Placeholder 1">
            <a:extLst>
              <a:ext uri="{FF2B5EF4-FFF2-40B4-BE49-F238E27FC236}">
                <a16:creationId xmlns:a16="http://schemas.microsoft.com/office/drawing/2014/main" id="{E67FCAD4-A6D4-D68B-B1C8-B1EC09B1D380}"/>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989613352"/>
      </p:ext>
    </p:extLst>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文本框"/>
          <p:cNvSpPr>
            <a:spLocks noGrp="1"/>
          </p:cNvSpPr>
          <p:nvPr>
            <p:ph type="title"/>
          </p:nvPr>
        </p:nvSpPr>
        <p:spPr>
          <a:xfrm>
            <a:off x="1238250" y="358775"/>
            <a:ext cx="1570355" cy="226695"/>
          </a:xfrm>
          <a:prstGeom prst="rect">
            <a:avLst/>
          </a:prstGeom>
          <a:noFill/>
          <a:ln w="12700" cap="flat" cmpd="sng">
            <a:noFill/>
            <a:prstDash val="solid"/>
            <a:miter/>
          </a:ln>
        </p:spPr>
        <p:txBody>
          <a:bodyPr vert="horz" wrap="square" lIns="0" tIns="17145" rIns="0" bIns="0" anchor="t" anchorCtr="0">
            <a:prstTxWarp prst="textNoShape">
              <a:avLst/>
            </a:prstTxWarp>
            <a:spAutoFit/>
          </a:bodyPr>
          <a:lstStyle/>
          <a:p>
            <a:pPr marL="12700" indent="0" algn="l">
              <a:lnSpc>
                <a:spcPct val="100000"/>
              </a:lnSpc>
              <a:spcBef>
                <a:spcPts val="135"/>
              </a:spcBef>
              <a:spcAft>
                <a:spcPts val="0"/>
              </a:spcAft>
              <a:buNone/>
            </a:pPr>
            <a:r>
              <a:rPr lang="en-US" altLang="zh-CN" sz="1400" b="0" i="0" u="none" strike="noStrike" kern="0" cap="none" spc="5" baseline="0">
                <a:solidFill>
                  <a:schemeClr val="tx1"/>
                </a:solidFill>
                <a:latin typeface="Lucida Sans Unicode" charset="0"/>
                <a:ea typeface="宋体" charset="0"/>
                <a:cs typeface="Lucida Sans Unicode" charset="0"/>
              </a:rPr>
              <a:t>EXISTING</a:t>
            </a:r>
            <a:r>
              <a:rPr lang="en-US" altLang="zh-CN" sz="1400" b="0" i="0" u="none" strike="noStrike" kern="0" cap="none" spc="-20" baseline="0">
                <a:solidFill>
                  <a:schemeClr val="tx1"/>
                </a:solidFill>
                <a:latin typeface="Lucida Sans Unicode" charset="0"/>
                <a:ea typeface="宋体" charset="0"/>
                <a:cs typeface="Lucida Sans Unicode" charset="0"/>
              </a:rPr>
              <a:t> </a:t>
            </a:r>
            <a:r>
              <a:rPr lang="en-US" altLang="zh-CN" sz="1400" b="0" i="0" u="none" strike="noStrike" kern="0" cap="none" spc="40" baseline="0">
                <a:solidFill>
                  <a:schemeClr val="tx1"/>
                </a:solidFill>
                <a:latin typeface="Lucida Sans Unicode" charset="0"/>
                <a:ea typeface="宋体" charset="0"/>
                <a:cs typeface="Lucida Sans Unicode" charset="0"/>
              </a:rPr>
              <a:t>SYSTEM</a:t>
            </a:r>
            <a:endParaRPr lang="zh-CN" altLang="en-US" sz="1400" b="0" i="0" u="none" strike="noStrike" kern="0" cap="none" spc="0" baseline="0">
              <a:solidFill>
                <a:schemeClr val="tx1"/>
              </a:solidFill>
              <a:latin typeface="Lucida Sans Unicode" charset="0"/>
              <a:ea typeface="宋体" charset="0"/>
              <a:cs typeface="Lucida Sans Unicode" charset="0"/>
            </a:endParaRPr>
          </a:p>
        </p:txBody>
      </p:sp>
      <p:sp>
        <p:nvSpPr>
          <p:cNvPr id="24" name="矩形"/>
          <p:cNvSpPr>
            <a:spLocks/>
          </p:cNvSpPr>
          <p:nvPr/>
        </p:nvSpPr>
        <p:spPr>
          <a:xfrm>
            <a:off x="400050" y="780787"/>
            <a:ext cx="3754754" cy="2378472"/>
          </a:xfrm>
          <a:prstGeom prst="rect">
            <a:avLst/>
          </a:prstGeom>
          <a:noFill/>
          <a:ln w="12700" cap="flat" cmpd="sng">
            <a:noFill/>
            <a:prstDash val="solid"/>
            <a:miter/>
          </a:ln>
        </p:spPr>
        <p:txBody>
          <a:bodyPr vert="horz" wrap="square" lIns="0" tIns="6985" rIns="0" bIns="0" anchor="t" anchorCtr="0">
            <a:prstTxWarp prst="textNoShape">
              <a:avLst/>
            </a:prstTxWarp>
            <a:spAutoFit/>
          </a:bodyPr>
          <a:lstStyle/>
          <a:p>
            <a:pPr marL="214503" indent="-177165" algn="l">
              <a:lnSpc>
                <a:spcPct val="102000"/>
              </a:lnSpc>
              <a:spcBef>
                <a:spcPts val="55"/>
              </a:spcBef>
              <a:spcAft>
                <a:spcPts val="0"/>
              </a:spcAft>
              <a:buClr>
                <a:srgbClr val="3333B2"/>
              </a:buClr>
              <a:buFont typeface="Lucida Sans Unicode" charset="0"/>
              <a:buChar char="►"/>
              <a:tabLst>
                <a:tab pos="215265" algn="l"/>
              </a:tabLst>
            </a:pPr>
            <a:r>
              <a:rPr lang="en-US" altLang="zh-CN" sz="1100" b="1"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Homepage</a:t>
            </a:r>
            <a:r>
              <a:rPr lang="en-US" altLang="zh-CN" sz="1100" b="0"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zh-CN" sz="1050" b="0"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This is the first impression for visitors. It should be engaging, providing an overview of what the talent hunt is about, how it works, and why people should participate.</a:t>
            </a:r>
          </a:p>
          <a:p>
            <a:pPr marL="214503" indent="-177165" algn="l">
              <a:lnSpc>
                <a:spcPct val="102000"/>
              </a:lnSpc>
              <a:spcBef>
                <a:spcPts val="55"/>
              </a:spcBef>
              <a:spcAft>
                <a:spcPts val="0"/>
              </a:spcAft>
              <a:buClr>
                <a:srgbClr val="3333B2"/>
              </a:buClr>
              <a:buFont typeface="Lucida Sans Unicode" charset="0"/>
              <a:buChar char="►"/>
              <a:tabLst>
                <a:tab pos="215265" algn="l"/>
              </a:tabLst>
            </a:pPr>
            <a:r>
              <a:rPr lang="en-US" altLang="zh-CN" sz="1100" b="1"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Registration/Login</a:t>
            </a:r>
            <a:r>
              <a:rPr lang="en-US" altLang="zh-CN" sz="1100" b="0"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zh-CN" sz="1050" b="0"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Users should be able to create accounts or log in with existing ones. Collect necessary information like name, email, and possibly a brief bio.</a:t>
            </a:r>
          </a:p>
          <a:p>
            <a:pPr marL="214503" indent="-177165" algn="l">
              <a:lnSpc>
                <a:spcPct val="102000"/>
              </a:lnSpc>
              <a:spcBef>
                <a:spcPts val="55"/>
              </a:spcBef>
              <a:spcAft>
                <a:spcPts val="0"/>
              </a:spcAft>
              <a:buClr>
                <a:srgbClr val="3333B2"/>
              </a:buClr>
              <a:buFont typeface="Lucida Sans Unicode" charset="0"/>
              <a:buChar char="►"/>
              <a:tabLst>
                <a:tab pos="215265" algn="l"/>
              </a:tabLst>
            </a:pPr>
            <a:r>
              <a:rPr lang="en-US" altLang="zh-CN" sz="1100" b="1"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Audition Categories</a:t>
            </a:r>
            <a:r>
              <a:rPr lang="en-US" altLang="zh-CN" sz="1100" b="0"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zh-CN" sz="1050" b="0"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Define different talent categories (e.g., singing, dancing, acting, comedy, etc.). Each category should have its own page with details on how to audition and any specific requirements.</a:t>
            </a:r>
          </a:p>
          <a:p>
            <a:pPr marL="214503" indent="-177165" algn="l">
              <a:lnSpc>
                <a:spcPct val="102000"/>
              </a:lnSpc>
              <a:spcBef>
                <a:spcPts val="55"/>
              </a:spcBef>
              <a:spcAft>
                <a:spcPts val="0"/>
              </a:spcAft>
              <a:buClr>
                <a:srgbClr val="3333B2"/>
              </a:buClr>
              <a:buFont typeface="Lucida Sans Unicode" charset="0"/>
              <a:buChar char="►"/>
              <a:tabLst>
                <a:tab pos="215265" algn="l"/>
              </a:tabLst>
            </a:pPr>
            <a:r>
              <a:rPr lang="en-US" altLang="zh-CN" sz="1100" b="1"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Audition Submission</a:t>
            </a:r>
            <a:r>
              <a:rPr lang="en-US" altLang="zh-CN" sz="1100" b="0"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 </a:t>
            </a:r>
            <a:r>
              <a:rPr lang="en-US" altLang="zh-CN" sz="1050" b="0" i="0" u="none" strike="noStrike" kern="1200" cap="none" spc="0" baseline="0" dirty="0">
                <a:solidFill>
                  <a:schemeClr val="tx1"/>
                </a:solidFill>
                <a:latin typeface="Calibri" panose="020F0502020204030204" pitchFamily="34" charset="0"/>
                <a:ea typeface="Calibri" panose="020F0502020204030204" pitchFamily="34" charset="0"/>
                <a:cs typeface="Calibri" panose="020F0502020204030204" pitchFamily="34" charset="0"/>
              </a:rPr>
              <a:t>Users should be able to submit their audition materials directly through the website. This could include uploading videos, audio files, or written samples, depending on the talent category.</a:t>
            </a:r>
            <a:endParaRPr lang="zh-CN" altLang="en-US" sz="1050" b="0" i="0" u="none" strike="noStrike" kern="1200" cap="none" spc="0" baseline="0" dirty="0">
              <a:solidFill>
                <a:schemeClr val="tx1"/>
              </a:solidFill>
              <a:latin typeface="Calibri" panose="020F0502020204030204" pitchFamily="34" charset="0"/>
              <a:cs typeface="Calibri" panose="020F0502020204030204" pitchFamily="34" charset="0"/>
            </a:endParaRPr>
          </a:p>
        </p:txBody>
      </p:sp>
      <p:sp>
        <p:nvSpPr>
          <p:cNvPr id="2" name="Footer Placeholder 1">
            <a:extLst>
              <a:ext uri="{FF2B5EF4-FFF2-40B4-BE49-F238E27FC236}">
                <a16:creationId xmlns:a16="http://schemas.microsoft.com/office/drawing/2014/main" id="{2EE78726-4B3F-9EC7-B97E-C959E486D3D7}"/>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753798613"/>
      </p:ext>
    </p:extLst>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文本框"/>
          <p:cNvSpPr>
            <a:spLocks noGrp="1"/>
          </p:cNvSpPr>
          <p:nvPr>
            <p:ph type="ctrTitle"/>
          </p:nvPr>
        </p:nvSpPr>
        <p:spPr>
          <a:xfrm>
            <a:off x="857250" y="352743"/>
            <a:ext cx="2949893" cy="3048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1600" b="0" i="0" u="none" strike="noStrike" kern="0" cap="none" spc="0" baseline="0" dirty="0">
                <a:latin typeface="Lucida Sans Unicode" charset="0"/>
                <a:ea typeface="宋体" charset="0"/>
                <a:cs typeface="Lucida Sans Unicode" charset="0"/>
              </a:rPr>
              <a:t>TOOLS</a:t>
            </a:r>
            <a:r>
              <a:rPr lang="en-US" altLang="zh-CN" sz="1600" b="0" i="0" u="none" strike="noStrike" kern="0" cap="none" spc="-10" baseline="0" dirty="0">
                <a:latin typeface="Lucida Sans Unicode" charset="0"/>
                <a:ea typeface="宋体" charset="0"/>
                <a:cs typeface="Lucida Sans Unicode" charset="0"/>
              </a:rPr>
              <a:t> </a:t>
            </a:r>
            <a:r>
              <a:rPr lang="en-US" altLang="zh-CN" sz="1600" b="0" i="0" u="none" strike="noStrike" kern="0" cap="none" spc="-45" baseline="0" dirty="0">
                <a:latin typeface="Lucida Sans Unicode" charset="0"/>
                <a:ea typeface="宋体" charset="0"/>
                <a:cs typeface="Lucida Sans Unicode" charset="0"/>
              </a:rPr>
              <a:t>AND</a:t>
            </a:r>
            <a:r>
              <a:rPr lang="en-US" altLang="zh-CN" sz="1600" b="0" i="0" u="none" strike="noStrike" kern="0" cap="none" spc="-5" baseline="0" dirty="0">
                <a:latin typeface="Lucida Sans Unicode" charset="0"/>
                <a:ea typeface="宋体" charset="0"/>
                <a:cs typeface="Lucida Sans Unicode" charset="0"/>
              </a:rPr>
              <a:t> </a:t>
            </a:r>
            <a:r>
              <a:rPr lang="en-US" altLang="zh-CN" sz="1600" b="0" i="0" u="none" strike="noStrike" kern="0" cap="none" spc="-10" baseline="0" dirty="0">
                <a:latin typeface="Lucida Sans Unicode" charset="0"/>
                <a:ea typeface="宋体" charset="0"/>
                <a:cs typeface="Lucida Sans Unicode" charset="0"/>
              </a:rPr>
              <a:t>TECHNOLOGIES</a:t>
            </a:r>
            <a:endParaRPr lang="zh-CN" altLang="en-US" sz="1600" b="0" i="0" u="none" strike="noStrike" kern="0" cap="none" spc="0" baseline="0" dirty="0">
              <a:latin typeface="Calibri" charset="0"/>
              <a:ea typeface="宋体" charset="0"/>
              <a:cs typeface="Lucida Sans"/>
            </a:endParaRPr>
          </a:p>
        </p:txBody>
      </p:sp>
      <p:sp>
        <p:nvSpPr>
          <p:cNvPr id="39" name="文本框"/>
          <p:cNvSpPr>
            <a:spLocks noGrp="1"/>
          </p:cNvSpPr>
          <p:nvPr>
            <p:ph type="subTitle" idx="4"/>
          </p:nvPr>
        </p:nvSpPr>
        <p:spPr>
          <a:xfrm>
            <a:off x="691514" y="865188"/>
            <a:ext cx="3442335" cy="238090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27203" indent="-177165" algn="just">
              <a:lnSpc>
                <a:spcPct val="102000"/>
              </a:lnSpc>
              <a:spcBef>
                <a:spcPts val="300"/>
              </a:spcBef>
              <a:spcAft>
                <a:spcPts val="0"/>
              </a:spcAft>
              <a:buClr>
                <a:srgbClr val="3333B2"/>
              </a:buClr>
              <a:buFont typeface="Lucida Sans Unicode" charset="0"/>
              <a:buChar char="►"/>
              <a:tabLst>
                <a:tab pos="227965" algn="l"/>
              </a:tabLst>
            </a:pPr>
            <a:r>
              <a:rPr lang="en-US" altLang="zh-CN" sz="1100" b="1" i="0" u="none" strike="noStrike" kern="0" cap="none" spc="0" baseline="0" dirty="0">
                <a:latin typeface="Calibri" panose="020F0502020204030204" pitchFamily="34" charset="0"/>
                <a:ea typeface="Calibri" panose="020F0502020204030204" pitchFamily="34" charset="0"/>
                <a:cs typeface="Calibri" panose="020F0502020204030204" pitchFamily="34" charset="0"/>
              </a:rPr>
              <a:t>Front-End Development </a:t>
            </a:r>
            <a:r>
              <a:rPr lang="en-US" altLang="zh-CN" sz="1100" b="0" i="0" u="none" strike="noStrike" kern="0" cap="none" spc="0" baseline="0" dirty="0">
                <a:latin typeface="Calibri" panose="020F0502020204030204" pitchFamily="34" charset="0"/>
                <a:ea typeface="Calibri" panose="020F0502020204030204" pitchFamily="34" charset="0"/>
                <a:cs typeface="Calibri" panose="020F0502020204030204" pitchFamily="34" charset="0"/>
              </a:rPr>
              <a:t>:</a:t>
            </a:r>
            <a:r>
              <a:rPr lang="en-US" altLang="zh-CN" sz="1050" b="0" i="0" u="none" strike="noStrike" kern="0" cap="none" spc="0" baseline="0" dirty="0">
                <a:latin typeface="Calibri" panose="020F0502020204030204" pitchFamily="34" charset="0"/>
                <a:ea typeface="Calibri" panose="020F0502020204030204" pitchFamily="34" charset="0"/>
                <a:cs typeface="Calibri" panose="020F0502020204030204" pitchFamily="34" charset="0"/>
              </a:rPr>
              <a:t>HTML/CSS: For structuring and styling the web pages. The box model and responsive design are crucial concepts in web developments, especially when creating user-friendly and visually 	appealing websites.</a:t>
            </a:r>
          </a:p>
          <a:p>
            <a:pPr marL="227203" indent="-177165" algn="just">
              <a:lnSpc>
                <a:spcPct val="102000"/>
              </a:lnSpc>
              <a:spcBef>
                <a:spcPts val="300"/>
              </a:spcBef>
              <a:spcAft>
                <a:spcPts val="0"/>
              </a:spcAft>
              <a:buClr>
                <a:srgbClr val="3333B2"/>
              </a:buClr>
              <a:buFont typeface="Lucida Sans Unicode" charset="0"/>
              <a:buChar char="►"/>
              <a:tabLst>
                <a:tab pos="227965" algn="l"/>
              </a:tabLst>
            </a:pPr>
            <a:r>
              <a:rPr lang="en-US" altLang="zh-CN" sz="1100" b="1" i="0" u="none" strike="noStrike" kern="0" cap="none" spc="0" baseline="0" dirty="0">
                <a:latin typeface="Calibri" panose="020F0502020204030204" pitchFamily="34" charset="0"/>
                <a:ea typeface="Calibri" panose="020F0502020204030204" pitchFamily="34" charset="0"/>
                <a:cs typeface="Calibri" panose="020F0502020204030204" pitchFamily="34" charset="0"/>
              </a:rPr>
              <a:t>Additional Tools</a:t>
            </a:r>
            <a:r>
              <a:rPr lang="en-US" altLang="zh-CN" sz="1100" b="0" i="0" u="none" strike="noStrike" kern="0" cap="none" spc="0" baseline="0" dirty="0">
                <a:latin typeface="Calibri" panose="020F0502020204030204" pitchFamily="34" charset="0"/>
                <a:ea typeface="Calibri" panose="020F0502020204030204" pitchFamily="34" charset="0"/>
                <a:cs typeface="Calibri" panose="020F0502020204030204" pitchFamily="34" charset="0"/>
              </a:rPr>
              <a:t>:</a:t>
            </a:r>
          </a:p>
          <a:p>
            <a:pPr marL="50038" indent="0" algn="just">
              <a:lnSpc>
                <a:spcPct val="102000"/>
              </a:lnSpc>
              <a:spcBef>
                <a:spcPts val="300"/>
              </a:spcBef>
              <a:spcAft>
                <a:spcPts val="0"/>
              </a:spcAft>
              <a:buClr>
                <a:srgbClr val="3333B2"/>
              </a:buClr>
              <a:tabLst>
                <a:tab pos="227965" algn="l"/>
              </a:tabLst>
            </a:pPr>
            <a:r>
              <a:rPr lang="en-US" altLang="zh-CN" sz="1100" b="0" i="0" u="none" strike="noStrike" kern="0" cap="none" spc="0" baseline="0" dirty="0">
                <a:latin typeface="Calibri" panose="020F0502020204030204" pitchFamily="34" charset="0"/>
                <a:ea typeface="Calibri" panose="020F0502020204030204" pitchFamily="34" charset="0"/>
                <a:cs typeface="Calibri" panose="020F0502020204030204" pitchFamily="34" charset="0"/>
              </a:rPr>
              <a:t>	VS Code: A source-code editor made by Microsoft.</a:t>
            </a:r>
          </a:p>
          <a:p>
            <a:pPr marL="227203" indent="-177165" algn="just">
              <a:lnSpc>
                <a:spcPct val="102000"/>
              </a:lnSpc>
              <a:spcBef>
                <a:spcPts val="300"/>
              </a:spcBef>
              <a:spcAft>
                <a:spcPts val="0"/>
              </a:spcAft>
              <a:buClr>
                <a:srgbClr val="3333B2"/>
              </a:buClr>
              <a:buFont typeface="Lucida Sans Unicode" charset="0"/>
              <a:buChar char="►"/>
              <a:tabLst>
                <a:tab pos="227965" algn="l"/>
              </a:tabLst>
            </a:pPr>
            <a:r>
              <a:rPr lang="en-US" altLang="zh-CN" sz="1100" b="1" i="0" u="none" strike="noStrike" kern="0" cap="none" spc="0" baseline="0" dirty="0">
                <a:latin typeface="Calibri" panose="020F0502020204030204" pitchFamily="34" charset="0"/>
                <a:ea typeface="Calibri" panose="020F0502020204030204" pitchFamily="34" charset="0"/>
                <a:cs typeface="Calibri" panose="020F0502020204030204" pitchFamily="34" charset="0"/>
              </a:rPr>
              <a:t>Design</a:t>
            </a:r>
            <a:r>
              <a:rPr lang="en-US" altLang="zh-CN" sz="1100" b="0" i="0" u="none" strike="noStrike" kern="0" cap="none" spc="0" baseline="0" dirty="0">
                <a:latin typeface="Calibri" panose="020F0502020204030204" pitchFamily="34" charset="0"/>
                <a:ea typeface="Calibri" panose="020F0502020204030204" pitchFamily="34" charset="0"/>
                <a:cs typeface="Calibri" panose="020F0502020204030204" pitchFamily="34" charset="0"/>
              </a:rPr>
              <a:t>:</a:t>
            </a:r>
          </a:p>
          <a:p>
            <a:pPr marL="50038" indent="0" algn="just">
              <a:lnSpc>
                <a:spcPct val="100000"/>
              </a:lnSpc>
              <a:spcBef>
                <a:spcPts val="300"/>
              </a:spcBef>
              <a:spcAft>
                <a:spcPts val="0"/>
              </a:spcAft>
              <a:buClr>
                <a:srgbClr val="3333B2"/>
              </a:buClr>
              <a:tabLst>
                <a:tab pos="227965" algn="l"/>
              </a:tabLst>
            </a:pPr>
            <a:r>
              <a:rPr lang="en-US" altLang="zh-CN" sz="1100" b="0" i="0" u="none" strike="noStrike" kern="0" cap="none" spc="0" baseline="0" dirty="0">
                <a:latin typeface="Calibri" panose="020F0502020204030204" pitchFamily="34" charset="0"/>
                <a:ea typeface="Calibri" panose="020F0502020204030204" pitchFamily="34" charset="0"/>
                <a:cs typeface="Calibri" panose="020F0502020204030204" pitchFamily="34" charset="0"/>
              </a:rPr>
              <a:t>	Canva: A versatile graphic design platform that makes it easy to create a variety of visual content, including logos and edited pictures.</a:t>
            </a:r>
          </a:p>
          <a:p>
            <a:pPr marL="0" indent="0" algn="l">
              <a:lnSpc>
                <a:spcPct val="100000"/>
              </a:lnSpc>
              <a:spcBef>
                <a:spcPts val="0"/>
              </a:spcBef>
              <a:spcAft>
                <a:spcPts val="0"/>
              </a:spcAft>
              <a:buNone/>
            </a:pPr>
            <a:endParaRPr lang="zh-CN" altLang="en-US" sz="1800" b="0" i="0" u="none" strike="noStrike" kern="0" cap="none" spc="0" baseline="0" dirty="0">
              <a:latin typeface="Calibri" charset="0"/>
              <a:ea typeface="宋体" charset="0"/>
              <a:cs typeface="Lucida Sans"/>
            </a:endParaRPr>
          </a:p>
        </p:txBody>
      </p:sp>
      <p:sp>
        <p:nvSpPr>
          <p:cNvPr id="2" name="Footer Placeholder 1">
            <a:extLst>
              <a:ext uri="{FF2B5EF4-FFF2-40B4-BE49-F238E27FC236}">
                <a16:creationId xmlns:a16="http://schemas.microsoft.com/office/drawing/2014/main" id="{383AC561-C1A9-C6C9-A8A8-87BDC4905F21}"/>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354739904"/>
      </p:ext>
    </p:extLst>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文本框"/>
          <p:cNvSpPr>
            <a:spLocks noGrp="1"/>
          </p:cNvSpPr>
          <p:nvPr>
            <p:ph type="ctrTitle"/>
          </p:nvPr>
        </p:nvSpPr>
        <p:spPr>
          <a:xfrm>
            <a:off x="628650" y="362185"/>
            <a:ext cx="2900570" cy="30777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2000" b="0" i="0" u="none" strike="noStrike" kern="0" cap="none" spc="-15" baseline="0" dirty="0">
                <a:latin typeface="Lucida Sans Unicode" charset="0"/>
                <a:ea typeface="宋体" charset="0"/>
                <a:cs typeface="Lucida Sans Unicode" charset="0"/>
              </a:rPr>
              <a:t>SOCIETAL</a:t>
            </a:r>
            <a:r>
              <a:rPr lang="en-US" altLang="zh-CN" sz="2000" b="0" i="0" u="none" strike="noStrike" kern="0" cap="none" spc="-35" baseline="0" dirty="0">
                <a:latin typeface="Lucida Sans Unicode" charset="0"/>
                <a:ea typeface="宋体" charset="0"/>
                <a:cs typeface="Lucida Sans Unicode" charset="0"/>
              </a:rPr>
              <a:t> </a:t>
            </a:r>
            <a:r>
              <a:rPr lang="en-US" altLang="zh-CN" sz="2000" b="0" i="0" u="none" strike="noStrike" kern="0" cap="none" spc="-20" baseline="0" dirty="0">
                <a:latin typeface="Lucida Sans Unicode" charset="0"/>
                <a:ea typeface="宋体" charset="0"/>
                <a:cs typeface="Lucida Sans Unicode" charset="0"/>
              </a:rPr>
              <a:t>IMPACT</a:t>
            </a:r>
            <a:endParaRPr lang="zh-CN" altLang="en-US" sz="2000" b="0" i="0" u="none" strike="noStrike" kern="0" cap="none" spc="0" baseline="0" dirty="0">
              <a:latin typeface="Calibri" charset="0"/>
              <a:ea typeface="宋体" charset="0"/>
              <a:cs typeface="Lucida Sans"/>
            </a:endParaRPr>
          </a:p>
        </p:txBody>
      </p:sp>
      <p:sp>
        <p:nvSpPr>
          <p:cNvPr id="41" name="文本框"/>
          <p:cNvSpPr>
            <a:spLocks noGrp="1"/>
          </p:cNvSpPr>
          <p:nvPr>
            <p:ph type="subTitle" idx="4"/>
          </p:nvPr>
        </p:nvSpPr>
        <p:spPr>
          <a:xfrm>
            <a:off x="360780" y="776664"/>
            <a:ext cx="3227070" cy="2361416"/>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214503" indent="-177165" algn="just">
              <a:lnSpc>
                <a:spcPct val="102000"/>
              </a:lnSpc>
              <a:spcBef>
                <a:spcPts val="300"/>
              </a:spcBef>
              <a:spcAft>
                <a:spcPts val="0"/>
              </a:spcAft>
              <a:buClr>
                <a:srgbClr val="3333B2"/>
              </a:buClr>
              <a:buFont typeface="Lucida Sans Unicode" charset="0"/>
              <a:buChar char="►"/>
              <a:tabLst>
                <a:tab pos="215265" algn="l"/>
              </a:tabLst>
            </a:pPr>
            <a:r>
              <a:rPr lang="en-US" altLang="zh-CN" sz="1000" b="1" spc="-45" dirty="0">
                <a:latin typeface="Calibri" panose="020F0502020204030204" pitchFamily="34" charset="0"/>
                <a:ea typeface="Calibri" panose="020F0502020204030204" pitchFamily="34" charset="0"/>
                <a:cs typeface="Calibri" panose="020F0502020204030204" pitchFamily="34" charset="0"/>
              </a:rPr>
              <a:t>Accesibility: </a:t>
            </a:r>
            <a:r>
              <a:rPr lang="en-US" sz="1000" b="0" i="0" dirty="0">
                <a:solidFill>
                  <a:srgbClr val="2222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Online auditioning platforms can make the audition process more accessible to people from diverse backgrounds who may not have had access to traditional audition opportunities due to geographical constraints, financial limitations, or other barriers.</a:t>
            </a:r>
          </a:p>
          <a:p>
            <a:pPr marL="214503" indent="-177165" algn="just">
              <a:lnSpc>
                <a:spcPct val="102000"/>
              </a:lnSpc>
              <a:spcBef>
                <a:spcPts val="300"/>
              </a:spcBef>
              <a:spcAft>
                <a:spcPts val="0"/>
              </a:spcAft>
              <a:buClr>
                <a:srgbClr val="3333B2"/>
              </a:buClr>
              <a:buFont typeface="Lucida Sans Unicode" charset="0"/>
              <a:buChar char="►"/>
              <a:tabLst>
                <a:tab pos="215265" algn="l"/>
              </a:tabLst>
            </a:pPr>
            <a:r>
              <a:rPr lang="en-US" sz="1000" b="1" i="0" dirty="0">
                <a:solidFill>
                  <a:srgbClr val="2222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Democratization of Talent: </a:t>
            </a:r>
            <a:r>
              <a:rPr lang="en-US" sz="1000" b="0" i="0" dirty="0">
                <a:solidFill>
                  <a:srgbClr val="2222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By providing a platform for anyone to showcase their talent online, regardless of their connections or location, these websites can democratize the talent discovery process.</a:t>
            </a:r>
          </a:p>
          <a:p>
            <a:pPr marL="214503" indent="-177165" algn="just">
              <a:lnSpc>
                <a:spcPct val="102000"/>
              </a:lnSpc>
              <a:spcBef>
                <a:spcPts val="300"/>
              </a:spcBef>
              <a:spcAft>
                <a:spcPts val="0"/>
              </a:spcAft>
              <a:buClr>
                <a:srgbClr val="3333B2"/>
              </a:buClr>
              <a:buFont typeface="Lucida Sans Unicode" charset="0"/>
              <a:buChar char="►"/>
              <a:tabLst>
                <a:tab pos="215265" algn="l"/>
              </a:tabLst>
            </a:pPr>
            <a:r>
              <a:rPr lang="en-IN" altLang="zh-CN" sz="1000" b="1" i="0" u="none" strike="noStrike" kern="0" cap="none" spc="0" baseline="0" dirty="0">
                <a:latin typeface="Calibri" panose="020F0502020204030204" pitchFamily="34" charset="0"/>
                <a:ea typeface="Calibri" panose="020F0502020204030204" pitchFamily="34" charset="0"/>
                <a:cs typeface="Calibri" panose="020F0502020204030204" pitchFamily="34" charset="0"/>
              </a:rPr>
              <a:t>Global Reach</a:t>
            </a:r>
            <a:r>
              <a:rPr lang="en-IN" altLang="zh-CN" sz="1000" b="0" i="0" u="none" strike="noStrike" kern="0" cap="none" spc="0" baseline="0" dirty="0">
                <a:latin typeface="Calibri" panose="020F0502020204030204" pitchFamily="34" charset="0"/>
                <a:ea typeface="Calibri" panose="020F0502020204030204" pitchFamily="34" charset="0"/>
                <a:cs typeface="Calibri" panose="020F0502020204030204" pitchFamily="34" charset="0"/>
              </a:rPr>
              <a:t>: </a:t>
            </a:r>
            <a:r>
              <a:rPr lang="en-US" sz="1000" b="0" i="0" dirty="0">
                <a:solidFill>
                  <a:srgbClr val="222222"/>
                </a:solidFill>
                <a:effectLst/>
                <a:highlight>
                  <a:srgbClr val="FFFFFF"/>
                </a:highlight>
                <a:latin typeface="Calibri" panose="020F0502020204030204" pitchFamily="34" charset="0"/>
                <a:ea typeface="Calibri" panose="020F0502020204030204" pitchFamily="34" charset="0"/>
                <a:cs typeface="Calibri" panose="020F0502020204030204" pitchFamily="34" charset="0"/>
              </a:rPr>
              <a:t>Online auditioning websites can connect talent with opportunities on a global scale, breaking down geographical barriers and allowing performers to reach audiences and opportunities they might not have access to otherwise.</a:t>
            </a:r>
            <a:endParaRPr lang="zh-CN" altLang="en-US" sz="1000" b="0" i="0" u="none" strike="noStrike" kern="0" cap="none" spc="0" baseline="0" dirty="0">
              <a:latin typeface="Calibri" panose="020F0502020204030204" pitchFamily="34" charset="0"/>
              <a:cs typeface="Calibri" panose="020F0502020204030204" pitchFamily="34" charset="0"/>
            </a:endParaRPr>
          </a:p>
        </p:txBody>
      </p:sp>
      <p:sp>
        <p:nvSpPr>
          <p:cNvPr id="2" name="Footer Placeholder 1">
            <a:extLst>
              <a:ext uri="{FF2B5EF4-FFF2-40B4-BE49-F238E27FC236}">
                <a16:creationId xmlns:a16="http://schemas.microsoft.com/office/drawing/2014/main" id="{42909D2E-5CCC-BC30-2E15-F009FD50B9C8}"/>
              </a:ext>
            </a:extLst>
          </p:cNvPr>
          <p:cNvSpPr>
            <a:spLocks noGrp="1"/>
          </p:cNvSpPr>
          <p:nvPr>
            <p:ph type="ftr" idx="5"/>
          </p:nvPr>
        </p:nvSpPr>
        <p:spPr/>
        <p:txBody>
          <a:bodyPr/>
          <a:lstStyle/>
          <a:p>
            <a:pPr algn="ctr"/>
            <a:r>
              <a:rPr lang="en-IN" altLang="zh-CN" dirty="0">
                <a:solidFill>
                  <a:srgbClr val="898989"/>
                </a:solidFill>
                <a:latin typeface="Calibri" charset="0"/>
                <a:ea typeface="宋体" charset="0"/>
                <a:cs typeface="Calibri" charset="0"/>
              </a:rPr>
              <a:t>Societal </a:t>
            </a:r>
            <a:endParaRPr lang="zh-CN" altLang="en-US" dirty="0">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867241655"/>
      </p:ext>
    </p:extLst>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 name="文本框"/>
          <p:cNvSpPr>
            <a:spLocks noGrp="1"/>
          </p:cNvSpPr>
          <p:nvPr>
            <p:ph type="title"/>
          </p:nvPr>
        </p:nvSpPr>
        <p:spPr>
          <a:xfrm>
            <a:off x="1695450" y="434975"/>
            <a:ext cx="1185680" cy="52322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br>
              <a:rPr lang="zh-CN" altLang="en-US" sz="1400" b="0" i="0" u="none" strike="noStrike" kern="0" cap="none" spc="0" baseline="0" dirty="0">
                <a:solidFill>
                  <a:schemeClr val="tx1"/>
                </a:solidFill>
                <a:latin typeface="Lucida Sans Unicode" charset="0"/>
                <a:ea typeface="宋体" charset="0"/>
                <a:cs typeface="Lucida Sans Unicode" charset="0"/>
              </a:rPr>
            </a:br>
            <a:endParaRPr lang="zh-CN" altLang="en-US" sz="1400" b="0" i="0" u="none" strike="noStrike" kern="0" cap="none" spc="0" baseline="0" dirty="0">
              <a:solidFill>
                <a:schemeClr val="tx1"/>
              </a:solidFill>
              <a:latin typeface="Trebuchet MS" charset="0"/>
              <a:ea typeface="宋体" charset="0"/>
              <a:cs typeface="Trebuchet MS" charset="0"/>
            </a:endParaRPr>
          </a:p>
        </p:txBody>
      </p:sp>
      <p:pic>
        <p:nvPicPr>
          <p:cNvPr id="43" name="图片"/>
          <p:cNvPicPr>
            <a:picLocks noChangeAspect="1"/>
          </p:cNvPicPr>
          <p:nvPr/>
        </p:nvPicPr>
        <p:blipFill>
          <a:blip r:embed="rId2" cstate="print"/>
          <a:stretch>
            <a:fillRect/>
          </a:stretch>
        </p:blipFill>
        <p:spPr>
          <a:xfrm>
            <a:off x="476250" y="739774"/>
            <a:ext cx="3657600" cy="2438400"/>
          </a:xfrm>
          <a:prstGeom prst="rect">
            <a:avLst/>
          </a:prstGeom>
          <a:noFill/>
          <a:ln w="12700" cap="flat" cmpd="sng">
            <a:noFill/>
            <a:prstDash val="solid"/>
            <a:miter/>
          </a:ln>
        </p:spPr>
      </p:pic>
      <p:sp>
        <p:nvSpPr>
          <p:cNvPr id="2" name="Footer Placeholder 1">
            <a:extLst>
              <a:ext uri="{FF2B5EF4-FFF2-40B4-BE49-F238E27FC236}">
                <a16:creationId xmlns:a16="http://schemas.microsoft.com/office/drawing/2014/main" id="{B900BC4C-4B6B-DF81-7E0A-34DA1A9C7FFA}"/>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991374978"/>
      </p:ext>
    </p:extLst>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4" name="图片"/>
          <p:cNvPicPr>
            <a:picLocks noChangeAspect="1"/>
          </p:cNvPicPr>
          <p:nvPr/>
        </p:nvPicPr>
        <p:blipFill>
          <a:blip r:embed="rId2" cstate="print"/>
          <a:stretch>
            <a:fillRect/>
          </a:stretch>
        </p:blipFill>
        <p:spPr>
          <a:xfrm>
            <a:off x="247650" y="511175"/>
            <a:ext cx="4114800" cy="2514600"/>
          </a:xfrm>
          <a:prstGeom prst="rect">
            <a:avLst/>
          </a:prstGeom>
          <a:noFill/>
          <a:ln w="12700" cap="flat" cmpd="sng">
            <a:noFill/>
            <a:prstDash val="solid"/>
            <a:miter/>
          </a:ln>
        </p:spPr>
      </p:pic>
      <p:sp>
        <p:nvSpPr>
          <p:cNvPr id="2" name="Footer Placeholder 1">
            <a:extLst>
              <a:ext uri="{FF2B5EF4-FFF2-40B4-BE49-F238E27FC236}">
                <a16:creationId xmlns:a16="http://schemas.microsoft.com/office/drawing/2014/main" id="{2B66DEEF-4F27-32AB-83EC-541E5812F7FB}"/>
              </a:ext>
            </a:extLst>
          </p:cNvPr>
          <p:cNvSpPr>
            <a:spLocks noGrp="1"/>
          </p:cNvSpPr>
          <p:nvPr>
            <p:ph type="ftr" idx="5"/>
          </p:nvPr>
        </p:nvSpPr>
        <p:spPr/>
        <p:txBody>
          <a:bodyPr/>
          <a:lstStyle/>
          <a:p>
            <a:pPr algn="ctr"/>
            <a:r>
              <a:rPr lang="en-IN" altLang="zh-CN">
                <a:solidFill>
                  <a:srgbClr val="898989"/>
                </a:solidFill>
                <a:latin typeface="Calibri" charset="0"/>
                <a:ea typeface="宋体" charset="0"/>
                <a:cs typeface="Calibri" charset="0"/>
              </a:rPr>
              <a:t>Societal </a:t>
            </a:r>
            <a:endParaRPr lang="zh-CN" altLang="en-US">
              <a:solidFill>
                <a:srgbClr val="898989"/>
              </a:solidFill>
              <a:latin typeface="Calibri" charset="0"/>
              <a:ea typeface="宋体" charset="0"/>
              <a:cs typeface="Calibri" charset="0"/>
            </a:endParaRPr>
          </a:p>
        </p:txBody>
      </p:sp>
    </p:spTree>
    <p:extLst>
      <p:ext uri="{BB962C8B-B14F-4D97-AF65-F5344CB8AC3E}">
        <p14:creationId xmlns:p14="http://schemas.microsoft.com/office/powerpoint/2010/main" val="1816102963"/>
      </p:ext>
    </p:extLst>
  </p:cSld>
  <p:clrMapOvr>
    <a:masterClrMapping/>
  </p:clrMapOvr>
  <p:transition>
    <p:cut/>
  </p:transition>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356</TotalTime>
  <Words>654</Words>
  <Application>Microsoft Office PowerPoint</Application>
  <PresentationFormat>Custom</PresentationFormat>
  <Paragraphs>54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Calibri</vt:lpstr>
      <vt:lpstr>Droid Sans</vt:lpstr>
      <vt:lpstr>Lucida Sans Unicode</vt:lpstr>
      <vt:lpstr>Tahoma</vt:lpstr>
      <vt:lpstr>Trebuchet MS</vt:lpstr>
      <vt:lpstr>Office Theme</vt:lpstr>
      <vt:lpstr>PowerPoint Presentation</vt:lpstr>
      <vt:lpstr>AGENDA</vt:lpstr>
      <vt:lpstr>INTRODUCTION</vt:lpstr>
      <vt:lpstr>PROBLEM STATEMENT</vt:lpstr>
      <vt:lpstr>EXISTING SYSTEM</vt:lpstr>
      <vt:lpstr>TOOLS AND TECHNOLOGIES</vt:lpstr>
      <vt:lpstr>SOCIETAL IMPACT</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farhana tabassum</dc:creator>
  <cp:lastModifiedBy>Swathi Vallabhaneni</cp:lastModifiedBy>
  <cp:revision>4</cp:revision>
  <dcterms:created xsi:type="dcterms:W3CDTF">2024-04-25T10:43:00Z</dcterms:created>
  <dcterms:modified xsi:type="dcterms:W3CDTF">2024-06-03T08:38:58Z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2024-04-24T16:00:00Z</vt:filetime>
  </property>
  <property fmtid="{D5CDD505-2E9C-101B-9397-08002B2CF9AE}" pid="3" name="Creator">
    <vt:lpwstr>LaTeX with Beamer class</vt:lpwstr>
  </property>
  <property fmtid="{D5CDD505-2E9C-101B-9397-08002B2CF9AE}" pid="4" name="LastSaved">
    <vt:filetime>2024-04-24T16:00:00Z</vt:filetime>
  </property>
</Properties>
</file>