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1" r:id="rId1"/>
  </p:sldMasterIdLst>
  <p:notesMasterIdLst>
    <p:notesMasterId r:id="rId13"/>
  </p:notesMasterIdLst>
  <p:sldIdLst>
    <p:sldId id="267" r:id="rId2"/>
    <p:sldId id="269" r:id="rId3"/>
    <p:sldId id="256" r:id="rId4"/>
    <p:sldId id="257" r:id="rId5"/>
    <p:sldId id="258" r:id="rId6"/>
    <p:sldId id="259" r:id="rId7"/>
    <p:sldId id="263" r:id="rId8"/>
    <p:sldId id="261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0B422378-D6B8-4A43-801A-53CF6B3B1BFA}">
          <p14:sldIdLst>
            <p14:sldId id="267"/>
            <p14:sldId id="269"/>
            <p14:sldId id="256"/>
            <p14:sldId id="257"/>
            <p14:sldId id="258"/>
            <p14:sldId id="259"/>
            <p14:sldId id="263"/>
            <p14:sldId id="261"/>
            <p14:sldId id="265"/>
            <p14:sldId id="266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95DC1-3963-4382-A224-50884378FD23}" v="30" dt="2025-08-29T08:20:1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48" autoAdjust="0"/>
    <p:restoredTop sz="94648" autoAdjust="0"/>
  </p:normalViewPr>
  <p:slideViewPr>
    <p:cSldViewPr snapToGrid="0">
      <p:cViewPr>
        <p:scale>
          <a:sx n="75" d="100"/>
          <a:sy n="75" d="100"/>
        </p:scale>
        <p:origin x="811" y="120"/>
      </p:cViewPr>
      <p:guideLst/>
    </p:cSldViewPr>
  </p:slideViewPr>
  <p:outlineViewPr>
    <p:cViewPr>
      <p:scale>
        <a:sx n="33" d="100"/>
        <a:sy n="33" d="100"/>
      </p:scale>
      <p:origin x="0" y="-12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3A706-020C-4E7D-BC35-17E5772282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CE318B-1BCC-444D-84BB-5151B7022F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22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CE318B-1BCC-444D-84BB-5151B7022FF7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671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2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4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3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6264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4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3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713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1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21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47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555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215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53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17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20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3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30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2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  <p:sldLayoutId id="2147483848" r:id="rId17"/>
  </p:sldLayoutIdLst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E367AA-3889-1366-1295-D046C4E47D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4683" y="950650"/>
            <a:ext cx="4649056" cy="1825096"/>
          </a:xfrm>
        </p:spPr>
        <p:txBody>
          <a:bodyPr>
            <a:normAutofit/>
          </a:bodyPr>
          <a:lstStyle/>
          <a:p>
            <a:r>
              <a:rPr lang="en-IN" sz="8800" b="1" dirty="0">
                <a:latin typeface="Freestyle Script" panose="030804020302050B0404" pitchFamily="66" charset="0"/>
              </a:rPr>
              <a:t>WELCOME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11A68D3-0166-905B-8086-235EC9443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0" y="2775746"/>
            <a:ext cx="8178228" cy="1542255"/>
          </a:xfrm>
        </p:spPr>
        <p:txBody>
          <a:bodyPr>
            <a:normAutofit/>
          </a:bodyPr>
          <a:lstStyle/>
          <a:p>
            <a:r>
              <a:rPr lang="en-IN" sz="2400" i="1" dirty="0">
                <a:latin typeface="Arial Rounded MT Bold" panose="020F0704030504030204" pitchFamily="34" charset="0"/>
              </a:rPr>
              <a:t>AI for prediction of extreme weather events</a:t>
            </a:r>
          </a:p>
        </p:txBody>
      </p:sp>
    </p:spTree>
    <p:extLst>
      <p:ext uri="{BB962C8B-B14F-4D97-AF65-F5344CB8AC3E}">
        <p14:creationId xmlns:p14="http://schemas.microsoft.com/office/powerpoint/2010/main" val="1442166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F59A-C147-90F1-8C2F-E1F7AF52D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1823" y="128956"/>
            <a:ext cx="10080501" cy="1825096"/>
          </a:xfrm>
        </p:spPr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E0E5892-B2DF-5D2B-BCDD-7657649AF9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20186" y="2673507"/>
            <a:ext cx="120770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powerful 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understand, predict, and mitigate climate change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enhances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climate modeling, renewable energy, agriculture, disaster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management, and smart cities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enables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resource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supports sustainable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goals.</a:t>
            </a:r>
          </a:p>
        </p:txBody>
      </p:sp>
    </p:spTree>
    <p:extLst>
      <p:ext uri="{BB962C8B-B14F-4D97-AF65-F5344CB8AC3E}">
        <p14:creationId xmlns:p14="http://schemas.microsoft.com/office/powerpoint/2010/main" val="326032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8A5F0A-61EE-AC9F-692B-8E719EABD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678" y="1806575"/>
            <a:ext cx="9448800" cy="1825625"/>
          </a:xfrm>
        </p:spPr>
        <p:txBody>
          <a:bodyPr>
            <a:normAutofit/>
          </a:bodyPr>
          <a:lstStyle/>
          <a:p>
            <a:r>
              <a:rPr lang="en-IN" sz="8800" b="1" dirty="0">
                <a:latin typeface="Freestyle Script" panose="030804020302050B0404" pitchFamily="66" charset="0"/>
              </a:rPr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38835D9-1C60-4EC5-922F-E3276C59D0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5373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56501" y="2340244"/>
            <a:ext cx="68192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  <a:r>
              <a:rPr lang="en-US" sz="2000" b="1" baseline="30000" dirty="0"/>
              <a:t>RD</a:t>
            </a:r>
            <a:r>
              <a:rPr lang="en-US" sz="2000" b="1" dirty="0"/>
              <a:t> BSC CS-2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89695" y="3168826"/>
            <a:ext cx="72992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1.Y.V.SWATHI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2. M.DEEPIKA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3. D.LAVANYA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4. V.SUPRIYA</a:t>
            </a:r>
          </a:p>
          <a:p>
            <a:r>
              <a:rPr lang="en-US" dirty="0">
                <a:latin typeface="Algerian" panose="04020705040A02060702" pitchFamily="82" charset="0"/>
              </a:rPr>
              <a:t>5.D.LALITHA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>
                <a:latin typeface="Algerian" panose="04020705040A02060702" pitchFamily="82" charset="0"/>
              </a:rPr>
              <a:t>6.S.MOUNIKA REDDY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38027" y="1549831"/>
            <a:ext cx="9353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ADITYA DEGREE COLLEGE FOR WOMEN’S,KAKINADA</a:t>
            </a:r>
          </a:p>
        </p:txBody>
      </p:sp>
    </p:spTree>
    <p:extLst>
      <p:ext uri="{BB962C8B-B14F-4D97-AF65-F5344CB8AC3E}">
        <p14:creationId xmlns:p14="http://schemas.microsoft.com/office/powerpoint/2010/main" val="3628797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79E924A-EFF4-8C3D-28AB-AFF242C607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76424" y="1363710"/>
            <a:ext cx="9978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i="1" dirty="0"/>
              <a:t>AI in Climate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1845A-5FAB-A624-D9F4-EA7B11BE9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404153"/>
            <a:ext cx="8791575" cy="1425900"/>
          </a:xfrm>
        </p:spPr>
        <p:txBody>
          <a:bodyPr/>
          <a:lstStyle/>
          <a:p>
            <a:r>
              <a:rPr lang="en-US" sz="3200" dirty="0">
                <a:latin typeface="Aptos Narrow" panose="020B0004020202020204" pitchFamily="34" charset="0"/>
              </a:rPr>
              <a:t>An Overview of How Artificial Intelligence Helps Fight Climate Change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20750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80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E37A-E9B4-2985-96FA-2B0A9240EB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66738"/>
            <a:ext cx="5535613" cy="2511425"/>
          </a:xfrm>
        </p:spPr>
        <p:txBody>
          <a:bodyPr>
            <a:normAutofit/>
          </a:bodyPr>
          <a:lstStyle/>
          <a:p>
            <a:r>
              <a:rPr lang="en-IN" sz="4400" b="1" i="1" dirty="0"/>
              <a:t>Introduction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D84D49-32D6-9551-93CB-58D5E409C0D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 bwMode="auto">
          <a:xfrm>
            <a:off x="0" y="2579688"/>
            <a:ext cx="9899650" cy="443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Climate change is one of the biggest global challenges, causing rising temperatures and extreme weather.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Traditional methods are not enough to handle the scale and complexity of climate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Artificial Intelligence (AI) helps by analyzing large amounts of climate and environmental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AI improves climate forecasting, disaster prediction, and sustainable resource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64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15114C-449F-87FD-E8C1-88C9E4631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6" y="764373"/>
            <a:ext cx="7941923" cy="1293028"/>
          </a:xfrm>
        </p:spPr>
        <p:txBody>
          <a:bodyPr>
            <a:normAutofit/>
          </a:bodyPr>
          <a:lstStyle/>
          <a:p>
            <a:r>
              <a:rPr lang="en-IN" b="1" dirty="0"/>
              <a:t>AI in Climate Modelling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A2C255F-0D23-4BD9-3279-01165EDFC74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467" y="1941817"/>
            <a:ext cx="5927333" cy="456172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6F0129-2514-DEA8-BC97-3030C74AE8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AI reduces </a:t>
            </a:r>
            <a:r>
              <a:rPr lang="en-US" b="1" dirty="0">
                <a:latin typeface="Aptos Narrow" panose="020B0004020202020204" pitchFamily="34" charset="0"/>
              </a:rPr>
              <a:t>computational cost and time</a:t>
            </a:r>
            <a:r>
              <a:rPr lang="en-US" dirty="0">
                <a:latin typeface="Aptos Narrow" panose="020B0004020202020204" pitchFamily="34" charset="0"/>
              </a:rPr>
              <a:t> compared to traditional climate simulation.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Neural networks can detect </a:t>
            </a:r>
            <a:r>
              <a:rPr lang="en-US" b="1" dirty="0">
                <a:latin typeface="Aptos Narrow" panose="020B0004020202020204" pitchFamily="34" charset="0"/>
              </a:rPr>
              <a:t>hidden patterns in temperature, rainfall, and CO₂ levels</a:t>
            </a:r>
            <a:r>
              <a:rPr lang="en-US" dirty="0">
                <a:latin typeface="Aptos Narrow" panose="020B0004020202020204" pitchFamily="34" charset="0"/>
              </a:rPr>
              <a:t>.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AI models help in </a:t>
            </a:r>
            <a:r>
              <a:rPr lang="en-US" b="1" dirty="0">
                <a:latin typeface="Aptos Narrow" panose="020B0004020202020204" pitchFamily="34" charset="0"/>
              </a:rPr>
              <a:t>predicting long-term climate trends</a:t>
            </a:r>
            <a:r>
              <a:rPr lang="en-US" dirty="0">
                <a:latin typeface="Aptos Narrow" panose="020B0004020202020204" pitchFamily="34" charset="0"/>
              </a:rPr>
              <a:t> and extreme events.</a:t>
            </a:r>
          </a:p>
          <a:p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It supports </a:t>
            </a:r>
            <a:r>
              <a:rPr lang="en-US" b="1" dirty="0">
                <a:latin typeface="Aptos Narrow" panose="020B0004020202020204" pitchFamily="34" charset="0"/>
              </a:rPr>
              <a:t>regional climate analysis</a:t>
            </a:r>
            <a:r>
              <a:rPr lang="en-US" dirty="0">
                <a:latin typeface="Aptos Narrow" panose="020B0004020202020204" pitchFamily="34" charset="0"/>
              </a:rPr>
              <a:t>, useful for local adaptation strategies..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149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AF10-A5BE-8BE0-9F01-1AF9DD749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36" y="455487"/>
            <a:ext cx="6873240" cy="1600200"/>
          </a:xfrm>
        </p:spPr>
        <p:txBody>
          <a:bodyPr>
            <a:normAutofit/>
          </a:bodyPr>
          <a:lstStyle/>
          <a:p>
            <a:r>
              <a:rPr lang="en-IN" sz="3600" b="1" dirty="0"/>
              <a:t>AI for Renewable Energy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E6C13F9-96E4-3508-73AD-F335F6FCBD8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0351" r="30351"/>
          <a:stretch/>
        </p:blipFill>
        <p:spPr/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B17C44CA-1C5B-06A5-ED2B-EFD53850B90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-10274" y="2192766"/>
            <a:ext cx="74357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  <a:cs typeface="Arial" panose="020B0604020202020204" pitchFamily="34" charset="0"/>
              </a:rPr>
              <a:t>AI improves the efficiency and reliability of renewable energy systems like solar, wind, and hydro.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  <a:cs typeface="Arial" panose="020B0604020202020204" pitchFamily="34" charset="0"/>
              </a:rPr>
              <a:t>Machine Learning predicts energy demand and supply fluctuations for better grid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  <a:cs typeface="Arial" panose="020B0604020202020204" pitchFamily="34" charset="0"/>
              </a:rPr>
              <a:t>AI helps in forecasting solar radiation and wind speeds to optimize power generation.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  <a:cs typeface="Arial" panose="020B0604020202020204" pitchFamily="34" charset="0"/>
              </a:rPr>
              <a:t>Smart algorithms reduce energy storage costs by managing batteries effectively</a:t>
            </a:r>
          </a:p>
        </p:txBody>
      </p:sp>
    </p:spTree>
    <p:extLst>
      <p:ext uri="{BB962C8B-B14F-4D97-AF65-F5344CB8AC3E}">
        <p14:creationId xmlns:p14="http://schemas.microsoft.com/office/powerpoint/2010/main" val="3898036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3684C-DB16-2BFE-9B50-87E91A05C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894735"/>
          </a:xfrm>
        </p:spPr>
        <p:txBody>
          <a:bodyPr>
            <a:normAutofit/>
          </a:bodyPr>
          <a:lstStyle/>
          <a:p>
            <a:r>
              <a:rPr lang="en-IN" sz="4000" b="1" dirty="0"/>
              <a:t>AI in Smart Cities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222E218-0F5F-E811-7333-C6B48C9744F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30834" r="30834"/>
          <a:stretch>
            <a:fillRect/>
          </a:stretch>
        </p:blipFill>
        <p:spPr/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D61655BF-1E19-490C-E2FC-16C91148DB8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8658" y="2901449"/>
            <a:ext cx="74803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manages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traffic flow and reduces congestion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smart traffic signals.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improves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buildings and street lighting.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optimizing collection routes and recycling.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surveillance with AI enhances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safety and crime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6885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446A-B098-E53B-9458-391A3785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00" y="1165065"/>
            <a:ext cx="8610600" cy="1293028"/>
          </a:xfrm>
        </p:spPr>
        <p:txBody>
          <a:bodyPr>
            <a:normAutofit/>
          </a:bodyPr>
          <a:lstStyle/>
          <a:p>
            <a:r>
              <a:rPr lang="en-IN" sz="4000" b="1" dirty="0"/>
              <a:t>AI for Disaster Management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4469FF-4D77-30BC-9F20-5F29C298BE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636963"/>
            <a:ext cx="1060097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AI analyzes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satellite images and sensor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 to detect early warning signs of disasters.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Machine Learning models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predict floods, earthquakes, storms, and wildfires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 with higher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AI supports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real-time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 and quick response during disasters.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Chatbots and AI systems assist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emergency communication and rescue operations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AI helps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damage assessment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 by analyzing post-disaster images and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85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97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55AF1-4615-57B2-7967-A7B1EB31D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581" y="-63610"/>
            <a:ext cx="9448800" cy="1825096"/>
          </a:xfrm>
        </p:spPr>
        <p:txBody>
          <a:bodyPr/>
          <a:lstStyle/>
          <a:p>
            <a:r>
              <a:rPr lang="en-IN" b="1" dirty="0"/>
              <a:t>Challenges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43AB4F4-E4C7-52B3-FEFA-0A4B792CDD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3487" y="2252155"/>
            <a:ext cx="1068561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limitations: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Lack of high-quality, long-term climate data for accurate modeling.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computational cost: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models require significant computing power and energy.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 of climate systems: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Difficult to capture all variables and interactions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Interpretability issues: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predictions can be hard to understand and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6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Click="0" advTm="0">
        <p14:flash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Vapor Trail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266</TotalTime>
  <Words>466</Words>
  <Application>Microsoft Office PowerPoint</Application>
  <PresentationFormat>Widescreen</PresentationFormat>
  <Paragraphs>70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Aptos Narrow</vt:lpstr>
      <vt:lpstr>Arial</vt:lpstr>
      <vt:lpstr>Arial Rounded MT Bold</vt:lpstr>
      <vt:lpstr>Calibri</vt:lpstr>
      <vt:lpstr>Century Gothic</vt:lpstr>
      <vt:lpstr>Freestyle Script</vt:lpstr>
      <vt:lpstr>Modern No. 20</vt:lpstr>
      <vt:lpstr>Vapor Trail</vt:lpstr>
      <vt:lpstr>WELCOME</vt:lpstr>
      <vt:lpstr>PowerPoint Presentation</vt:lpstr>
      <vt:lpstr>AI in Climate Applications</vt:lpstr>
      <vt:lpstr>Introduction</vt:lpstr>
      <vt:lpstr>AI in Climate Modelling</vt:lpstr>
      <vt:lpstr>AI for Renewable Energy</vt:lpstr>
      <vt:lpstr>AI in Smart Cities</vt:lpstr>
      <vt:lpstr>AI for Disaster Management</vt:lpstr>
      <vt:lpstr>Challenges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22MH1A05G9</dc:creator>
  <cp:lastModifiedBy>awdckkd_2347390366_ b.sc 2</cp:lastModifiedBy>
  <cp:revision>11</cp:revision>
  <dcterms:created xsi:type="dcterms:W3CDTF">2025-08-28T14:07:50Z</dcterms:created>
  <dcterms:modified xsi:type="dcterms:W3CDTF">2025-08-29T08:23:21Z</dcterms:modified>
</cp:coreProperties>
</file>