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verage" panose="020B0604020202020204" charset="0"/>
      <p:regular r:id="rId13"/>
    </p:embeddedFont>
    <p:embeddedFont>
      <p:font typeface="Oswald" panose="00000500000000000000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1c134e9f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1c134e9f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1c134e9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1c134e9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1c134e9f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1c134e9f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1c134e9f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1c134e9f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1c134e9f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1c134e9f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980f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980f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Crop Production Analysis</a:t>
            </a:r>
            <a:endParaRPr sz="25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 Swathy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269325" y="17200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Agriculture business encompasses the economic sectors for farming and its related commerce.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Analysing the Crop Production ensures efficient demand forecasting, supply chain,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in collaboration of agri-food sector with different stakeholders of associated business domains efficiently.  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25" y="1718375"/>
            <a:ext cx="4208612" cy="28030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-1136725" y="2001025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grpSp>
        <p:nvGrpSpPr>
          <p:cNvPr id="75" name="Google Shape;75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6" name="Google Shape;76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5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Getting the clear picture of production and the potential to increase production, helps in planning and decision making in associated businesses. </a:t>
            </a:r>
            <a:endParaRPr sz="1600"/>
          </a:p>
        </p:txBody>
      </p:sp>
      <p:grpSp>
        <p:nvGrpSpPr>
          <p:cNvPr id="80" name="Google Shape;80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1" name="Google Shape;81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15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Understanding the crop division overall and regional wise to have better understanding of resources and demand.</a:t>
            </a:r>
            <a:endParaRPr sz="1600"/>
          </a:p>
        </p:txBody>
      </p:sp>
      <p:grpSp>
        <p:nvGrpSpPr>
          <p:cNvPr id="85" name="Google Shape;85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6" name="Google Shape;86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5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Analysing key relations between attributes and changes in agriculture demographics to have an idea about future sources.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4294967295"/>
          </p:nvPr>
        </p:nvSpPr>
        <p:spPr>
          <a:xfrm>
            <a:off x="311700" y="1096800"/>
            <a:ext cx="4904700" cy="3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Findings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It is found that Coconut(whole year) crop is produced in very huge quantity mainly in Kerala and Andhra Pradesh and majorly in coastal area.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 the Deccan Plateau region it is observed Sugarcane is dominated crop 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It is found that whole year crops production area to production is less compared to other seasonal crops area to production.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 majority North states Wheat, Bajra, Rice are dominating crops.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Kharif and Rabi crops are highly produced crops in the country in maximum years.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4294967295"/>
          </p:nvPr>
        </p:nvSpPr>
        <p:spPr>
          <a:xfrm>
            <a:off x="7996175" y="254200"/>
            <a:ext cx="689400" cy="2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2"/>
                </a:solidFill>
              </a:rPr>
              <a:t>Item 1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4294967295"/>
          </p:nvPr>
        </p:nvSpPr>
        <p:spPr>
          <a:xfrm>
            <a:off x="7996175" y="602125"/>
            <a:ext cx="689400" cy="2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2"/>
                </a:solidFill>
              </a:rPr>
              <a:t>Item 2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4294967295"/>
          </p:nvPr>
        </p:nvSpPr>
        <p:spPr>
          <a:xfrm>
            <a:off x="5688925" y="45447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4294967295"/>
          </p:nvPr>
        </p:nvSpPr>
        <p:spPr>
          <a:xfrm>
            <a:off x="5689050" y="274585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5"/>
                </a:solidFill>
              </a:rPr>
              <a:t>20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5688763" y="306025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4294967295"/>
          </p:nvPr>
        </p:nvSpPr>
        <p:spPr>
          <a:xfrm>
            <a:off x="5689075" y="30833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5688775" y="3432000"/>
            <a:ext cx="689700" cy="111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4294967295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4294967295"/>
          </p:nvPr>
        </p:nvSpPr>
        <p:spPr>
          <a:xfrm>
            <a:off x="6534813" y="45447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6534825" y="20691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5"/>
                </a:solidFill>
              </a:rPr>
              <a:t>29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6534875" y="23835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4294967295"/>
          </p:nvPr>
        </p:nvSpPr>
        <p:spPr>
          <a:xfrm>
            <a:off x="6534875" y="23805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6534875" y="2689800"/>
            <a:ext cx="689400" cy="18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4294967295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4294967295"/>
          </p:nvPr>
        </p:nvSpPr>
        <p:spPr>
          <a:xfrm>
            <a:off x="7380800" y="45447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4294967295"/>
          </p:nvPr>
        </p:nvSpPr>
        <p:spPr>
          <a:xfrm>
            <a:off x="7380800" y="13269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5"/>
                </a:solidFill>
              </a:rPr>
              <a:t>39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7380700" y="16413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4294967295"/>
          </p:nvPr>
        </p:nvSpPr>
        <p:spPr>
          <a:xfrm>
            <a:off x="7374938" y="164128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7380700" y="1947601"/>
            <a:ext cx="689400" cy="259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4294967295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4294967295"/>
          </p:nvPr>
        </p:nvSpPr>
        <p:spPr>
          <a:xfrm>
            <a:off x="8226775" y="45447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4294967295"/>
          </p:nvPr>
        </p:nvSpPr>
        <p:spPr>
          <a:xfrm>
            <a:off x="8215175" y="22213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5"/>
                </a:solidFill>
              </a:rPr>
              <a:t>27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8215013" y="253570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4294967295"/>
          </p:nvPr>
        </p:nvSpPr>
        <p:spPr>
          <a:xfrm>
            <a:off x="8226525" y="256403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8215175" y="2906800"/>
            <a:ext cx="689400" cy="163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4294967295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7100"/>
            <a:ext cx="8839202" cy="361140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354650" y="333525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DASHBOARD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7075"/>
            <a:ext cx="8839202" cy="361140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601250" y="462675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DASHBOARD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75" y="1221025"/>
            <a:ext cx="8839202" cy="361140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566000" y="474425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DASHBOARD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8000"/>
            <a:ext cx="8839202" cy="361140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354650" y="509650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DASHBOARD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grpSp>
        <p:nvGrpSpPr>
          <p:cNvPr id="153" name="Google Shape;153;p21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54" name="Google Shape;154;p21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21"/>
          <p:cNvSpPr txBox="1">
            <a:spLocks noGrp="1"/>
          </p:cNvSpPr>
          <p:nvPr>
            <p:ph type="body" idx="4294967295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Synopsis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4294967295"/>
          </p:nvPr>
        </p:nvSpPr>
        <p:spPr>
          <a:xfrm>
            <a:off x="3455850" y="1449100"/>
            <a:ext cx="5160900" cy="7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Compared to previous years, from 2011 to 2014 are highly productive years but concerning is area is decreasing gradually.</a:t>
            </a:r>
            <a:endParaRPr sz="1400">
              <a:solidFill>
                <a:srgbClr val="000000"/>
              </a:solidFill>
            </a:endParaRPr>
          </a:p>
        </p:txBody>
      </p:sp>
      <p:grpSp>
        <p:nvGrpSpPr>
          <p:cNvPr id="158" name="Google Shape;158;p21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59" name="Google Shape;159;p21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21"/>
          <p:cNvSpPr txBox="1">
            <a:spLocks noGrp="1"/>
          </p:cNvSpPr>
          <p:nvPr>
            <p:ph type="body" idx="4294967295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Synopsis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4294967295"/>
          </p:nvPr>
        </p:nvSpPr>
        <p:spPr>
          <a:xfrm>
            <a:off x="3480450" y="2363810"/>
            <a:ext cx="51117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Crop production is highly diversified in the country where every state has its own diversification and has its own major crop as per demands and demographic feasibility..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63" name="Google Shape;163;p21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64" name="Google Shape;164;p21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body" idx="4294967295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Synopsis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4294967295"/>
          </p:nvPr>
        </p:nvSpPr>
        <p:spPr>
          <a:xfrm>
            <a:off x="3480453" y="3001917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The increase in production is positive sign and the same production is expected for upcoming years if measures are taken to maintain same production area is maintained.</a:t>
            </a:r>
            <a:endParaRPr sz="1400">
              <a:solidFill>
                <a:schemeClr val="lt1"/>
              </a:solidFill>
            </a:endParaRPr>
          </a:p>
        </p:txBody>
      </p:sp>
      <p:grpSp>
        <p:nvGrpSpPr>
          <p:cNvPr id="168" name="Google Shape;168;p21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69" name="Google Shape;169;p21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21"/>
          <p:cNvSpPr txBox="1">
            <a:spLocks noGrp="1"/>
          </p:cNvSpPr>
          <p:nvPr>
            <p:ph type="body" idx="4294967295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Synopsis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21"/>
          <p:cNvSpPr txBox="1">
            <a:spLocks noGrp="1"/>
          </p:cNvSpPr>
          <p:nvPr>
            <p:ph type="body" idx="4294967295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All states are not equally capable to produce highly throughout year except states having geographical advantages like rivers..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On-screen Show (16:9)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Average</vt:lpstr>
      <vt:lpstr>Arial</vt:lpstr>
      <vt:lpstr>Oswald</vt:lpstr>
      <vt:lpstr>Slate</vt:lpstr>
      <vt:lpstr>Crop Production Analysis</vt:lpstr>
      <vt:lpstr>Project Overview</vt:lpstr>
      <vt:lpstr>Understanding the problem</vt:lpstr>
      <vt:lpstr>Analysis</vt:lpstr>
      <vt:lpstr>PowerPoint Presentation</vt:lpstr>
      <vt:lpstr>PowerPoint Presentation</vt:lpstr>
      <vt:lpstr>PowerPoint Presentation</vt:lpstr>
      <vt:lpstr>PowerPoint Presentation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Swathy Balaji</cp:lastModifiedBy>
  <cp:revision>1</cp:revision>
  <dcterms:modified xsi:type="dcterms:W3CDTF">2024-08-08T16:02:40Z</dcterms:modified>
</cp:coreProperties>
</file>