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7E84-CC50-C063-5416-9D017ABCE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89473-A5B0-E5DC-84FB-224C78067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69350-9B58-113E-BAAF-1A700363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B275-49A9-4B34-A2DB-1EB9AD2B5FF9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117F4-79A8-B0DC-AFC4-54913693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C981B-7D45-D803-D524-7C69DD39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FBB7-FDB4-45DA-A17E-DBED504F5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05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7D10-635B-7910-E24F-C1E4D4F2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7BCA1-4B07-C7D1-69A7-7FB4D4939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0A2DA-DD04-0994-D5D8-5C84B263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B275-49A9-4B34-A2DB-1EB9AD2B5FF9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D8905-9D66-057B-B295-850FC8AF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6C4B0-031C-2428-7B79-D9F09A23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FBB7-FDB4-45DA-A17E-DBED504F5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14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23AE00-B881-4F19-4E90-5A5E01537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ECBD5-4DE3-D672-C4C9-90FEF5AE5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79149-66B3-21A1-FA59-54555263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B275-49A9-4B34-A2DB-1EB9AD2B5FF9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70E6F-FEFE-C1AB-B502-26482727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89058-B870-728F-EBC0-5E7763DB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FBB7-FDB4-45DA-A17E-DBED504F5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73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BE38-7F4D-A00A-D944-ACBA03F6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39A7A-9C6D-286F-2DD5-C91BAC22C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5F387-3E19-1AF1-1D4D-0CA760B9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B275-49A9-4B34-A2DB-1EB9AD2B5FF9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7BED9-1859-8A4C-BF7B-6BC873F4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2301E-194C-8CE4-6890-33B3E009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FBB7-FDB4-45DA-A17E-DBED504F5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59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0DDF-88D1-2702-6CED-9D154B175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355DE-9942-1CCB-F69F-5F8555F63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5B96-1578-65AE-E99F-69D23F1E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B275-49A9-4B34-A2DB-1EB9AD2B5FF9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BB8ED-576C-54BF-8D32-F6924FA77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A7FA0-2C1C-EDE0-45DB-B65A8A46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FBB7-FDB4-45DA-A17E-DBED504F5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65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B0C1-3737-76A2-C21F-7576F211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7B137-AECB-3B77-D985-8D762FE5C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B489B-E56C-30B1-CA0B-4DF69B1FD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43032-D9B2-2015-ABA2-8BF11C8D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B275-49A9-4B34-A2DB-1EB9AD2B5FF9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78087-64A0-EDC9-9EB6-6236525F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5D274-D066-ABAF-CEFD-B2FA79A0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FBB7-FDB4-45DA-A17E-DBED504F5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69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AEED0-7923-722D-6E5B-71DC585F9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5C2F6-7D96-6E57-FF22-EAE73C14F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3BFB9-D6C2-FFD3-9179-CCDC8499C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CAEE3-3305-F713-5AEC-23D0D5ADB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DFAAC-7438-A156-CF3E-7BC8ABC44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5F69F9-8F8B-9EEF-F23F-1DF039F7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B275-49A9-4B34-A2DB-1EB9AD2B5FF9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A09E35-55DE-9A69-6BCA-DDEFCB53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364FB9-E206-FF4B-4851-4E6A972AC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FBB7-FDB4-45DA-A17E-DBED504F5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25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F8785-0EA7-84D4-0A48-827C3FC4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F65CE-F718-EADB-0ED9-4665E6D6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B275-49A9-4B34-A2DB-1EB9AD2B5FF9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3C5CC-160E-A051-8880-9D272B10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C8FB1-8448-7CFC-0C21-53FACF66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FBB7-FDB4-45DA-A17E-DBED504F5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16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559334-E4FD-A71B-D687-CD376D8A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B275-49A9-4B34-A2DB-1EB9AD2B5FF9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5F2F2-36CE-3AFC-39D9-EE4A36D2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ADE41-974C-C051-0898-4D360ACD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FBB7-FDB4-45DA-A17E-DBED504F5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09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44FD-A242-4299-F868-ED0F74C37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9BB84-8811-EADB-3E96-1A3B874B1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FF56C-F9A4-98BF-0AC1-B4899318F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9439A-7090-E5B8-7F75-F3CD350E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B275-49A9-4B34-A2DB-1EB9AD2B5FF9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13849-ED8C-7738-BC6D-7B08E788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957FB-E3A2-B249-2815-5494CE4D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FBB7-FDB4-45DA-A17E-DBED504F5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10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BC89-75D4-7832-8AF4-0D650FB9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CD029-04EC-1A3A-423D-2069E99DD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1FCD2-FC7C-41BF-0F9C-7A6E0DEFF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58274-5802-5512-EB0A-40E5AC2F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B275-49A9-4B34-A2DB-1EB9AD2B5FF9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7524A-B076-6E97-FA98-D32C3A7A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72056-5BF4-2982-52A7-43793D4B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FBB7-FDB4-45DA-A17E-DBED504F5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72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D60F05-9FAF-66D9-7E16-BFABFA5F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8C70E-EEA1-7352-F16C-0BCFA7AC3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FB41A-6176-EA04-DAEC-A92F014B0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3B275-49A9-4B34-A2DB-1EB9AD2B5FF9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85602-0288-3306-AEAD-6EFF737C2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7EC4E-F4B7-1556-0FAD-C92C0FAB1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BFBB7-FDB4-45DA-A17E-DBED504F5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64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FD08-DAAA-81C7-E58C-A6476F36FC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COMPANY EMPLOYEE DATA ANALYSIS USING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B7C07-7D2D-D4AE-2A9C-CDFF776FD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STUDENT NAME : THAARANI S</a:t>
            </a:r>
          </a:p>
          <a:p>
            <a:r>
              <a:rPr lang="en-IN" dirty="0"/>
              <a:t>REGISTOR NO : 312210075</a:t>
            </a:r>
          </a:p>
          <a:p>
            <a:r>
              <a:rPr lang="en-IN" dirty="0"/>
              <a:t>DEPARTMENT : BCOM[GENERAL]</a:t>
            </a:r>
          </a:p>
          <a:p>
            <a:r>
              <a:rPr lang="en-IN" dirty="0"/>
              <a:t>COLLEGE : VALLIAMMAL COLLEGE FOR WOMEN</a:t>
            </a:r>
          </a:p>
        </p:txBody>
      </p:sp>
    </p:spTree>
    <p:extLst>
      <p:ext uri="{BB962C8B-B14F-4D97-AF65-F5344CB8AC3E}">
        <p14:creationId xmlns:p14="http://schemas.microsoft.com/office/powerpoint/2010/main" val="3303454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1A7A-3F6D-9CF0-8BE3-48166C6A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971A8-137E-CE76-D6AB-5C1F0C38E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MODELLING </a:t>
            </a:r>
          </a:p>
          <a:p>
            <a:r>
              <a:rPr lang="en-IN" dirty="0"/>
              <a:t>BUSINESS MODELLING</a:t>
            </a:r>
          </a:p>
          <a:p>
            <a:r>
              <a:rPr lang="en-IN" dirty="0"/>
              <a:t>PROCESS MODELLING </a:t>
            </a:r>
          </a:p>
          <a:p>
            <a:r>
              <a:rPr lang="en-IN" dirty="0"/>
              <a:t>SYSTEM MODELLING </a:t>
            </a:r>
          </a:p>
        </p:txBody>
      </p:sp>
    </p:spTree>
    <p:extLst>
      <p:ext uri="{BB962C8B-B14F-4D97-AF65-F5344CB8AC3E}">
        <p14:creationId xmlns:p14="http://schemas.microsoft.com/office/powerpoint/2010/main" val="1632472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EB94-F801-F521-D7CC-E79AB762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9E703-4742-35F3-6AC6-A9DC3469D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GAINING 35% REDUCING IN PURCHASE TO PAY CYCLE TIME</a:t>
            </a:r>
          </a:p>
          <a:p>
            <a:r>
              <a:rPr lang="en-IN" dirty="0"/>
              <a:t>30% REDUCTION IN ORDER TO CASH CYCLE TIME</a:t>
            </a:r>
          </a:p>
          <a:p>
            <a:r>
              <a:rPr lang="en-IN" dirty="0"/>
              <a:t>20% DECREASING ERRORS</a:t>
            </a:r>
          </a:p>
          <a:p>
            <a:r>
              <a:rPr lang="en-IN" dirty="0"/>
              <a:t>COST SAVING 10% DECREASING IN SALES AND MARKETING EXPENSES</a:t>
            </a:r>
          </a:p>
        </p:txBody>
      </p:sp>
    </p:spTree>
    <p:extLst>
      <p:ext uri="{BB962C8B-B14F-4D97-AF65-F5344CB8AC3E}">
        <p14:creationId xmlns:p14="http://schemas.microsoft.com/office/powerpoint/2010/main" val="3431892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0E325-3527-2637-F836-E5F20C7BD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E89D4-CA3F-62A4-A11A-A6836B507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INCREASING EFFECTIVE AND REDUCING COST </a:t>
            </a:r>
          </a:p>
          <a:p>
            <a:r>
              <a:rPr lang="en-IN" dirty="0"/>
              <a:t>IMPROVE ACCURACY AND VISIBILITY</a:t>
            </a:r>
          </a:p>
          <a:p>
            <a:r>
              <a:rPr lang="en-IN" dirty="0"/>
              <a:t>ENHANCE COLLABORATION AND DECISION-MAKING</a:t>
            </a:r>
          </a:p>
          <a:p>
            <a:r>
              <a:rPr lang="en-IN"/>
              <a:t>DRIVE REVENUE GROWTH AND CUSTOMER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260553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2201-89EC-A4A8-BDF8-28EF3B1F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FD789-184F-3E25-E7EF-57FB1B8C6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COMPANY PERFORMANCE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246533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436D-9E12-E909-2F74-6D4D8E89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CF866-36AD-EB78-8ED2-0A2E5A802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PROJECT OVERVIEW</a:t>
            </a:r>
          </a:p>
          <a:p>
            <a:r>
              <a:rPr lang="en-IN" dirty="0"/>
              <a:t>END USER</a:t>
            </a:r>
          </a:p>
          <a:p>
            <a:r>
              <a:rPr lang="en-IN" dirty="0"/>
              <a:t>OUR SOLUTION AND PROPOSITION</a:t>
            </a:r>
          </a:p>
          <a:p>
            <a:r>
              <a:rPr lang="en-IN" dirty="0"/>
              <a:t>DATA SETTING DESCRIPTION</a:t>
            </a:r>
          </a:p>
          <a:p>
            <a:r>
              <a:rPr lang="en-IN" dirty="0"/>
              <a:t>MODELLING APPROACH</a:t>
            </a:r>
          </a:p>
          <a:p>
            <a:r>
              <a:rPr lang="en-IN" dirty="0"/>
              <a:t>RESULT AND DISCUSSION</a:t>
            </a:r>
          </a:p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4999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B042-60D3-6FE7-2645-19FF1A74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5778D-2C80-8646-51BF-87BC4731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SALES:</a:t>
            </a:r>
          </a:p>
          <a:p>
            <a:pPr marL="0" indent="0">
              <a:buNone/>
            </a:pPr>
            <a:r>
              <a:rPr lang="en-IN" dirty="0"/>
              <a:t>          HOW CAN WE INCREASE SALES REVENUE BY 25% WITH THE NEXT 7 MONTHS.</a:t>
            </a:r>
          </a:p>
          <a:p>
            <a:r>
              <a:rPr lang="en-IN" dirty="0"/>
              <a:t>PURCHASE:</a:t>
            </a:r>
          </a:p>
          <a:p>
            <a:r>
              <a:rPr lang="en-IN" dirty="0"/>
              <a:t>        HOW CAN WE REDUCE PROCUREMENT COST BY 13% WITHIN 7 MONTHS.</a:t>
            </a:r>
          </a:p>
        </p:txBody>
      </p:sp>
    </p:spTree>
    <p:extLst>
      <p:ext uri="{BB962C8B-B14F-4D97-AF65-F5344CB8AC3E}">
        <p14:creationId xmlns:p14="http://schemas.microsoft.com/office/powerpoint/2010/main" val="347737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6FB8-005C-639D-FBAF-07376B5F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OVERALL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C9BC3-C75D-0751-E795-1D7F1B799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SALES:</a:t>
            </a:r>
          </a:p>
          <a:p>
            <a:pPr marL="0" indent="0">
              <a:buNone/>
            </a:pPr>
            <a:r>
              <a:rPr lang="en-IN" dirty="0"/>
              <a:t>          IT INCREASE GROSS MARGIN BY 15% WITHIN 12 MONTHS.</a:t>
            </a:r>
          </a:p>
          <a:p>
            <a:r>
              <a:rPr lang="en-IN" dirty="0"/>
              <a:t>PURCHASE:</a:t>
            </a:r>
          </a:p>
          <a:p>
            <a:r>
              <a:rPr lang="en-IN" dirty="0"/>
              <a:t>       IT  INCREASE GROSS MARGIN BY 25% WITHIN 12 MONTHS. </a:t>
            </a:r>
          </a:p>
        </p:txBody>
      </p:sp>
    </p:spTree>
    <p:extLst>
      <p:ext uri="{BB962C8B-B14F-4D97-AF65-F5344CB8AC3E}">
        <p14:creationId xmlns:p14="http://schemas.microsoft.com/office/powerpoint/2010/main" val="182353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7038-5CDC-1857-8087-C8C5CB94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THE END USERS?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51535-C5F8-0ECC-38E7-2CA15DB7E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PURCHASE SIDE:</a:t>
            </a:r>
          </a:p>
          <a:p>
            <a:pPr marL="0" indent="0">
              <a:buNone/>
            </a:pPr>
            <a:r>
              <a:rPr lang="en-IN" dirty="0"/>
              <a:t>                BUYER</a:t>
            </a:r>
          </a:p>
          <a:p>
            <a:pPr marL="0" indent="0">
              <a:buNone/>
            </a:pPr>
            <a:r>
              <a:rPr lang="en-IN" dirty="0"/>
              <a:t>                SUPPLY CHAIN MANAGER</a:t>
            </a:r>
          </a:p>
          <a:p>
            <a:pPr marL="0" indent="0">
              <a:buNone/>
            </a:pPr>
            <a:r>
              <a:rPr lang="en-IN" dirty="0"/>
              <a:t>                INVENTORY MANAGER</a:t>
            </a:r>
          </a:p>
          <a:p>
            <a:r>
              <a:rPr lang="en-IN" dirty="0"/>
              <a:t>SALE SIDE:</a:t>
            </a:r>
          </a:p>
          <a:p>
            <a:pPr marL="0" indent="0">
              <a:buNone/>
            </a:pPr>
            <a:r>
              <a:rPr lang="en-IN" dirty="0"/>
              <a:t>                SALES REPRESENTATIVE</a:t>
            </a:r>
          </a:p>
          <a:p>
            <a:pPr marL="0" indent="0">
              <a:buNone/>
            </a:pPr>
            <a:r>
              <a:rPr lang="en-IN" dirty="0"/>
              <a:t>                ACCOUNTING MANAGER</a:t>
            </a:r>
          </a:p>
          <a:p>
            <a:pPr marL="0" indent="0">
              <a:buNone/>
            </a:pPr>
            <a:r>
              <a:rPr lang="en-IN" dirty="0"/>
              <a:t>                SALES MANAGER</a:t>
            </a:r>
          </a:p>
        </p:txBody>
      </p:sp>
    </p:spTree>
    <p:extLst>
      <p:ext uri="{BB962C8B-B14F-4D97-AF65-F5344CB8AC3E}">
        <p14:creationId xmlns:p14="http://schemas.microsoft.com/office/powerpoint/2010/main" val="178580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0790-8A2C-2981-B10A-2981E17A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SOLUTION AND ITS VALUE PREPOSITION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E70C5-A0F1-5A60-2959-D3595461F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SALES ENFORCING AND PIPELINE MANAGEMENT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REAL-TIME INVENTORY MANAGEMENT IS TRACKING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AUTOMATED WORKFLOWS FOR PURCHASE EQUIPMENT AND ORDERS </a:t>
            </a:r>
          </a:p>
        </p:txBody>
      </p:sp>
    </p:spTree>
    <p:extLst>
      <p:ext uri="{BB962C8B-B14F-4D97-AF65-F5344CB8AC3E}">
        <p14:creationId xmlns:p14="http://schemas.microsoft.com/office/powerpoint/2010/main" val="7666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F989-0BB0-828D-5D85-F000D2E3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ACB49-5BD7-772D-3CC4-A6DC3F55B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PURCHASE DATA </a:t>
            </a:r>
          </a:p>
          <a:p>
            <a:r>
              <a:rPr lang="en-IN" dirty="0"/>
              <a:t>PURCHASE ORDER</a:t>
            </a:r>
          </a:p>
          <a:p>
            <a:r>
              <a:rPr lang="en-IN" dirty="0"/>
              <a:t>SALES DATA</a:t>
            </a:r>
          </a:p>
          <a:p>
            <a:r>
              <a:rPr lang="en-IN" dirty="0"/>
              <a:t>SALES ORDER</a:t>
            </a:r>
          </a:p>
          <a:p>
            <a:r>
              <a:rPr lang="en-IN" dirty="0"/>
              <a:t>PO NUMBER</a:t>
            </a:r>
          </a:p>
          <a:p>
            <a:r>
              <a:rPr lang="en-IN" dirty="0"/>
              <a:t>ITEMS</a:t>
            </a:r>
          </a:p>
          <a:p>
            <a:r>
              <a:rPr lang="en-IN" dirty="0"/>
              <a:t>PRICE AND PAYMENT </a:t>
            </a:r>
          </a:p>
          <a:p>
            <a:r>
              <a:rPr lang="en-IN" dirty="0"/>
              <a:t>INVOICE</a:t>
            </a:r>
          </a:p>
          <a:p>
            <a:r>
              <a:rPr lang="en-IN" dirty="0"/>
              <a:t>SHIPMENTATION</a:t>
            </a:r>
          </a:p>
          <a:p>
            <a:r>
              <a:rPr lang="en-IN" dirty="0"/>
              <a:t>CUSTOMER AND PRODUCT </a:t>
            </a:r>
          </a:p>
        </p:txBody>
      </p:sp>
    </p:spTree>
    <p:extLst>
      <p:ext uri="{BB962C8B-B14F-4D97-AF65-F5344CB8AC3E}">
        <p14:creationId xmlns:p14="http://schemas.microsoft.com/office/powerpoint/2010/main" val="3719121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3839-99FE-4137-B7BA-EF7E64D8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“WOW” IN 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005FE-A728-3CD0-E519-46995720C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AI-POWERED SOLUTION</a:t>
            </a:r>
          </a:p>
          <a:p>
            <a:r>
              <a:rPr lang="en-IN" dirty="0"/>
              <a:t>AUTOMATIC WORKING FORCE</a:t>
            </a:r>
          </a:p>
          <a:p>
            <a:r>
              <a:rPr lang="en-IN" dirty="0"/>
              <a:t>MOBILE AVAILABILITY</a:t>
            </a:r>
          </a:p>
          <a:p>
            <a:r>
              <a:rPr lang="en-IN" dirty="0"/>
              <a:t>REAL TIME INVISIBLE </a:t>
            </a:r>
          </a:p>
        </p:txBody>
      </p:sp>
    </p:spTree>
    <p:extLst>
      <p:ext uri="{BB962C8B-B14F-4D97-AF65-F5344CB8AC3E}">
        <p14:creationId xmlns:p14="http://schemas.microsoft.com/office/powerpoint/2010/main" val="281227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275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COMPANY EMPLOYEE DATA ANALYSIS USING EXCEL</vt:lpstr>
      <vt:lpstr>PROJECT TITLE</vt:lpstr>
      <vt:lpstr>AGENDA</vt:lpstr>
      <vt:lpstr>PROBLEM STATEMENT</vt:lpstr>
      <vt:lpstr>PROJECT OVERALL VIEW</vt:lpstr>
      <vt:lpstr>WHO ARE THE END USERS?</vt:lpstr>
      <vt:lpstr>OUR SOLUTION AND ITS VALUE PREPOSITION</vt:lpstr>
      <vt:lpstr>DATASET DESCRIPTION</vt:lpstr>
      <vt:lpstr>THE “WOW” IN OUR SOLUTION</vt:lpstr>
      <vt:lpstr>MODELLING </vt:lpstr>
      <vt:lpstr>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Preethi Manimaran</dc:creator>
  <cp:lastModifiedBy>Preethi Manimaran</cp:lastModifiedBy>
  <cp:revision>2</cp:revision>
  <dcterms:created xsi:type="dcterms:W3CDTF">2024-08-30T12:43:08Z</dcterms:created>
  <dcterms:modified xsi:type="dcterms:W3CDTF">2024-08-30T14:06:50Z</dcterms:modified>
</cp:coreProperties>
</file>