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uZ+8toCYln4+WDbLXpIucNq+r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7d37aaceac33886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47d37aaceac33886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47d37aaceac33886_0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099261aea9cc90_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7099261aea9cc90_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37099261aea9cc90_4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45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843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431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843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431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Relationship Id="rId5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12.jpg"/><Relationship Id="rId5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swathy4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 flipH="1">
            <a:off x="2257725" y="2968925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SWATHY.M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212403925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BCA COMPUTER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TAGORE COLLEGE OF ARTS AND SCIENCE ,MADRAS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0" y="2718570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88" name="Google Shape;188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2333522" y="1996350"/>
            <a:ext cx="74772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Successfully hosted live at: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swathy 43.github.io/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Naan-Mudhalvan-Portfolio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Fully functional sections with project highlights.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Screenshot examples can be taken from each portfolio section (Home, About, Projects).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7d37aaceac33886_0"/>
          <p:cNvSpPr txBox="1"/>
          <p:nvPr/>
        </p:nvSpPr>
        <p:spPr>
          <a:xfrm>
            <a:off x="0" y="2724728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47d37aaceac33886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048" y="1159219"/>
            <a:ext cx="2641526" cy="47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47d37aaceac33886_0"/>
          <p:cNvSpPr txBox="1"/>
          <p:nvPr/>
        </p:nvSpPr>
        <p:spPr>
          <a:xfrm>
            <a:off x="0" y="2724728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g47d37aaceac33886_0"/>
          <p:cNvPicPr preferRelativeResize="0"/>
          <p:nvPr/>
        </p:nvPicPr>
        <p:blipFill rotWithShape="1">
          <a:blip r:embed="rId4">
            <a:alphaModFix/>
          </a:blip>
          <a:srcRect b="8712" l="0" r="0" t="8704"/>
          <a:stretch/>
        </p:blipFill>
        <p:spPr>
          <a:xfrm>
            <a:off x="3429001" y="1067535"/>
            <a:ext cx="2887658" cy="4906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47d37aaceac33886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8067" y="1067525"/>
            <a:ext cx="2887650" cy="4906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37099261aea9cc90_4"/>
          <p:cNvPicPr preferRelativeResize="0"/>
          <p:nvPr/>
        </p:nvPicPr>
        <p:blipFill rotWithShape="1">
          <a:blip r:embed="rId3">
            <a:alphaModFix/>
          </a:blip>
          <a:srcRect b="6294" l="0" r="0" t="6285"/>
          <a:stretch/>
        </p:blipFill>
        <p:spPr>
          <a:xfrm>
            <a:off x="295555" y="514050"/>
            <a:ext cx="2681176" cy="508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37099261aea9cc9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2" y="278925"/>
            <a:ext cx="2681176" cy="555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37099261aea9cc90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62450" y="140550"/>
            <a:ext cx="2343751" cy="582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7" name="Google Shape;217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755325" y="2125676"/>
            <a:ext cx="8598300" cy="27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Naan Mudhalvan Portfolio Project serves as a valuable digital resume, helping students present themselves professionally. It not only showcases technical skills but also demonstrates the ability to deploy a live project. This makes it an essential step for career growth in the Il field.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/>
        </p:nvSpPr>
        <p:spPr>
          <a:xfrm>
            <a:off x="0" y="2718570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-1553100" y="2718576"/>
            <a:ext cx="99642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GitHub link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2"/>
          <p:cNvSpPr txBox="1"/>
          <p:nvPr/>
        </p:nvSpPr>
        <p:spPr>
          <a:xfrm flipH="1">
            <a:off x="2227849" y="3182370"/>
            <a:ext cx="55842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b="1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https://github.com/swathy43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 flipH="1" rot="-876">
            <a:off x="2227850" y="2774626"/>
            <a:ext cx="235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Github  link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0" y="0"/>
            <a:ext cx="5821680" cy="243459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4" name="Google Shape;74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50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43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392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823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823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43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392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23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8" name="Google Shape;8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9" name="Google Shape;8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"/>
          <p:cNvSpPr txBox="1"/>
          <p:nvPr/>
        </p:nvSpPr>
        <p:spPr>
          <a:xfrm flipH="1">
            <a:off x="2909097" y="2434611"/>
            <a:ext cx="63738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Digital portfolio</a:t>
            </a:r>
            <a:endParaRPr b="1" i="0" sz="4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9" name="Google Shape;99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50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43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862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862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43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7" name="Google Shape;117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4" name="Google Shape;124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4"/>
          <p:cNvSpPr txBox="1"/>
          <p:nvPr/>
        </p:nvSpPr>
        <p:spPr>
          <a:xfrm>
            <a:off x="834068" y="2639238"/>
            <a:ext cx="65373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 students and developers struggle to showcase their skills, projects, and achievements in a professional format. A personal portfolio website solves this by providing an online platform to display work, making it accessible to recruiters, peers, and collaborators.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7" name="Google Shape;137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0" y="2340928"/>
            <a:ext cx="97992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project is a personal portfolio website created under the Naan Mudhalvan programs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highlights the student's background, skills, projects, and achievements. The website is simple, responsive, and easy to navigate. It also serves as a central hub to share links (GitHub, linkedIn, etc.) and project showcases.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699450" y="2584213"/>
            <a:ext cx="98109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&amp; Freshers - to display skills and projects.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Recruiters / Hiring Managers - to quickly evaluate candidate profiles.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Peers &amp; Collaborators to connect and collaborate on projects.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Mentors &amp; Faculty - to review student progress.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7"/>
          <p:cNvSpPr txBox="1"/>
          <p:nvPr/>
        </p:nvSpPr>
        <p:spPr>
          <a:xfrm flipH="1">
            <a:off x="3429000" y="2608127"/>
            <a:ext cx="73890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Frontend: HTML5, CSS3, JavaScript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Version Control &amp; Hosting: GitHub, GitHub Pages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Elements: Responsive layouts, modern Ul components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1405595" y="2067075"/>
            <a:ext cx="74631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follows a clean, section-based layout: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 Page - Introduction and welcome message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Section - Personal background and interests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Skills Section - Technologies and tools mastered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Projects Section - Descriptions, screenshots, and links to projects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 Section - Email, GitHub, LinkedIn links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79" name="Google Shape;179;p9"/>
          <p:cNvSpPr txBox="1"/>
          <p:nvPr/>
        </p:nvSpPr>
        <p:spPr>
          <a:xfrm>
            <a:off x="1859600" y="2327575"/>
            <a:ext cx="71181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design (works on mobile, tablet, and desktop).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Navigation bar for quick access to sections.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showcase with links to GitHub repositories.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details and external links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