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iju MP" initials="BM" lastIdx="0" clrIdx="0">
    <p:extLst>
      <p:ext uri="{19B8F6BF-5375-455C-9EA6-DF929625EA0E}">
        <p15:presenceInfo xmlns:p15="http://schemas.microsoft.com/office/powerpoint/2012/main" userId="" providerId="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24"/>
    <p:restoredTop sz="94674"/>
  </p:normalViewPr>
  <p:slideViewPr>
    <p:cSldViewPr snapToGrid="0" snapToObjects="1">
      <p:cViewPr varScale="1">
        <p:scale>
          <a:sx n="91" d="100"/>
          <a:sy n="91" d="100"/>
        </p:scale>
        <p:origin x="200" y="84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commentAuthors" Target="commentAuthors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10/4/20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10/4/20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10/4/20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10/4/20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10/4/20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10/4/20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10/4/20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10/4/20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10/4/20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10/4/20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10/4/20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10/4/20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10/4/20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10/4/20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10/4/20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10/4/20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10/4/20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10/4/20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9389602"/>
              </p:ext>
            </p:extLst>
          </p:nvPr>
        </p:nvGraphicFramePr>
        <p:xfrm>
          <a:off x="2032000" y="719666"/>
          <a:ext cx="8128000" cy="4942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#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User Story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Story points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priority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As</a:t>
                      </a:r>
                      <a:r>
                        <a:rPr lang="en-US" baseline="0" dirty="0" smtClean="0"/>
                        <a:t> a user I want create a file and write data to that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As a</a:t>
                      </a:r>
                      <a:r>
                        <a:rPr lang="en-US" baseline="0" dirty="0" smtClean="0"/>
                        <a:t> user I want delete a file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As a user I want to view the files</a:t>
                      </a:r>
                      <a:r>
                        <a:rPr lang="en-US" baseline="0" dirty="0" smtClean="0"/>
                        <a:t> in ascending order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As a user I want to search a file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As a user I want to view</a:t>
                      </a:r>
                      <a:r>
                        <a:rPr lang="en-US" baseline="0" dirty="0" smtClean="0"/>
                        <a:t> a file specified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2560319" y="0"/>
            <a:ext cx="4895557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Product Backlog</a:t>
            </a:r>
            <a:endParaRPr lang="en-US" sz="28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7263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4828754"/>
              </p:ext>
            </p:extLst>
          </p:nvPr>
        </p:nvGraphicFramePr>
        <p:xfrm>
          <a:off x="0" y="107576"/>
          <a:ext cx="10072469" cy="67504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6057"/>
                <a:gridCol w="1956057"/>
                <a:gridCol w="1956057"/>
                <a:gridCol w="4204298"/>
              </a:tblGrid>
              <a:tr h="969909">
                <a:tc>
                  <a:txBody>
                    <a:bodyPr/>
                    <a:lstStyle/>
                    <a:p>
                      <a:r>
                        <a:rPr lang="en-US" dirty="0" smtClean="0"/>
                        <a:t>Product Backlog item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Task to do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Started task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Done </a:t>
                      </a:r>
                      <a:endParaRPr lang="en-US" dirty="0"/>
                    </a:p>
                  </a:txBody>
                  <a:tcPr/>
                </a:tc>
              </a:tr>
              <a:tr h="1327064">
                <a:tc>
                  <a:txBody>
                    <a:bodyPr/>
                    <a:lstStyle/>
                    <a:p>
                      <a:r>
                        <a:rPr lang="en-US" dirty="0" smtClean="0"/>
                        <a:t>As</a:t>
                      </a:r>
                      <a:r>
                        <a:rPr lang="en-US" baseline="0" dirty="0" smtClean="0"/>
                        <a:t> a user I want create a file and write data to that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Complete testing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Created a solution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969909">
                <a:tc>
                  <a:txBody>
                    <a:bodyPr/>
                    <a:lstStyle/>
                    <a:p>
                      <a:r>
                        <a:rPr lang="en-US" dirty="0" smtClean="0"/>
                        <a:t>As a</a:t>
                      </a:r>
                      <a:r>
                        <a:rPr lang="en-US" baseline="0" dirty="0" smtClean="0"/>
                        <a:t> user I want delete a file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Test</a:t>
                      </a:r>
                      <a:r>
                        <a:rPr lang="en-US" baseline="0" dirty="0" smtClean="0"/>
                        <a:t>ing whether a file exist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Created a</a:t>
                      </a:r>
                      <a:r>
                        <a:rPr lang="en-US" baseline="0" dirty="0" smtClean="0"/>
                        <a:t> working function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code</a:t>
                      </a:r>
                      <a:endParaRPr lang="en-US" dirty="0"/>
                    </a:p>
                  </a:txBody>
                  <a:tcPr/>
                </a:tc>
              </a:tr>
              <a:tr h="1327064">
                <a:tc>
                  <a:txBody>
                    <a:bodyPr/>
                    <a:lstStyle/>
                    <a:p>
                      <a:r>
                        <a:rPr lang="en-US" dirty="0" smtClean="0"/>
                        <a:t>As a user I want to view the files</a:t>
                      </a:r>
                      <a:r>
                        <a:rPr lang="en-US" baseline="0" dirty="0" smtClean="0"/>
                        <a:t> in ascending order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Creates</a:t>
                      </a:r>
                      <a:r>
                        <a:rPr lang="en-US" baseline="0" dirty="0" smtClean="0"/>
                        <a:t> function and tested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1078239">
                <a:tc>
                  <a:txBody>
                    <a:bodyPr/>
                    <a:lstStyle/>
                    <a:p>
                      <a:r>
                        <a:rPr lang="en-US" dirty="0" smtClean="0"/>
                        <a:t>As a user I want to search a file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Testing whether the file exist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Created function with</a:t>
                      </a:r>
                      <a:r>
                        <a:rPr lang="en-US" baseline="0" dirty="0" smtClean="0"/>
                        <a:t> working codes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1078239">
                <a:tc>
                  <a:txBody>
                    <a:bodyPr/>
                    <a:lstStyle/>
                    <a:p>
                      <a:r>
                        <a:rPr lang="en-US" dirty="0" smtClean="0"/>
                        <a:t>As a user I want to view</a:t>
                      </a:r>
                      <a:r>
                        <a:rPr lang="en-US" baseline="0" dirty="0" smtClean="0"/>
                        <a:t> a file specified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Complete</a:t>
                      </a:r>
                      <a:r>
                        <a:rPr lang="en-US" baseline="0" dirty="0" smtClean="0"/>
                        <a:t> testing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Created a solution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0389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963" y="900332"/>
            <a:ext cx="10025563" cy="5957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276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ecision 1"/>
          <p:cNvSpPr/>
          <p:nvPr/>
        </p:nvSpPr>
        <p:spPr>
          <a:xfrm>
            <a:off x="872197" y="492369"/>
            <a:ext cx="1505243" cy="1336431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start</a:t>
            </a:r>
            <a:endParaRPr lang="en-US"/>
          </a:p>
        </p:txBody>
      </p:sp>
      <p:cxnSp>
        <p:nvCxnSpPr>
          <p:cNvPr id="4" name="Straight Arrow Connector 3"/>
          <p:cNvCxnSpPr>
            <a:stCxn id="2" idx="2"/>
          </p:cNvCxnSpPr>
          <p:nvPr/>
        </p:nvCxnSpPr>
        <p:spPr>
          <a:xfrm flipH="1">
            <a:off x="1603717" y="1828800"/>
            <a:ext cx="21102" cy="872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626012" y="2743200"/>
            <a:ext cx="1997612" cy="8440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Read the input option</a:t>
            </a:r>
            <a:endParaRPr lang="en-US" dirty="0"/>
          </a:p>
        </p:txBody>
      </p:sp>
      <p:cxnSp>
        <p:nvCxnSpPr>
          <p:cNvPr id="6" name="Straight Arrow Connector 5"/>
          <p:cNvCxnSpPr>
            <a:stCxn id="6" idx="2"/>
          </p:cNvCxnSpPr>
          <p:nvPr/>
        </p:nvCxnSpPr>
        <p:spPr>
          <a:xfrm flipH="1">
            <a:off x="1582615" y="3657599"/>
            <a:ext cx="21102" cy="872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626012" y="4529796"/>
            <a:ext cx="2159391" cy="1041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If 1,read the input file name 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1582615" y="5641144"/>
            <a:ext cx="3517" cy="618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1659987" y="6260123"/>
            <a:ext cx="1730327" cy="28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3545057" y="5809957"/>
            <a:ext cx="3010487" cy="8862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If file exist change the name else create the file , go back to menu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20" idx="0"/>
          </p:cNvCxnSpPr>
          <p:nvPr/>
        </p:nvCxnSpPr>
        <p:spPr>
          <a:xfrm flipV="1">
            <a:off x="5050301" y="5198013"/>
            <a:ext cx="3515" cy="611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4297679" y="4529796"/>
            <a:ext cx="1505243" cy="647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Read the input</a:t>
            </a:r>
            <a:endParaRPr lang="en-US" dirty="0"/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5050300" y="3931042"/>
            <a:ext cx="0" cy="5776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3967089" y="3123028"/>
            <a:ext cx="2588455" cy="8080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Read the name of file to be delete the file </a:t>
            </a:r>
            <a:endParaRPr lang="en-US" dirty="0"/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4907278" y="2479725"/>
            <a:ext cx="0" cy="5776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4164037" y="1674055"/>
            <a:ext cx="1434905" cy="7737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Display the files</a:t>
            </a:r>
            <a:endParaRPr lang="en-US" dirty="0"/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4792391" y="1096403"/>
            <a:ext cx="0" cy="5776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3671669" y="492369"/>
            <a:ext cx="2405574" cy="6040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Read the name of file for searching</a:t>
            </a:r>
            <a:endParaRPr lang="en-US" dirty="0"/>
          </a:p>
        </p:txBody>
      </p:sp>
      <p:cxnSp>
        <p:nvCxnSpPr>
          <p:cNvPr id="38" name="Straight Arrow Connector 37"/>
          <p:cNvCxnSpPr>
            <a:stCxn id="37" idx="3"/>
          </p:cNvCxnSpPr>
          <p:nvPr/>
        </p:nvCxnSpPr>
        <p:spPr>
          <a:xfrm flipV="1">
            <a:off x="6077243" y="786914"/>
            <a:ext cx="1491175" cy="7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7568417" y="492369"/>
            <a:ext cx="1984715" cy="6040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Display the file </a:t>
            </a:r>
            <a:endParaRPr lang="en-US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8560774" y="1096403"/>
            <a:ext cx="0" cy="484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7637584" y="1576611"/>
            <a:ext cx="1915548" cy="1026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Read the name of file to be viewed</a:t>
            </a:r>
            <a:endParaRPr lang="en-US" dirty="0"/>
          </a:p>
        </p:txBody>
      </p:sp>
      <p:cxnSp>
        <p:nvCxnSpPr>
          <p:cNvPr id="47" name="Straight Arrow Connector 46"/>
          <p:cNvCxnSpPr/>
          <p:nvPr/>
        </p:nvCxnSpPr>
        <p:spPr>
          <a:xfrm flipH="1">
            <a:off x="8560774" y="2656165"/>
            <a:ext cx="11135" cy="466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7416016" y="3122163"/>
            <a:ext cx="2335237" cy="8721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Display the contents of the  file</a:t>
            </a:r>
            <a:endParaRPr lang="en-US"/>
          </a:p>
        </p:txBody>
      </p:sp>
      <p:cxnSp>
        <p:nvCxnSpPr>
          <p:cNvPr id="49" name="Straight Arrow Connector 48"/>
          <p:cNvCxnSpPr/>
          <p:nvPr/>
        </p:nvCxnSpPr>
        <p:spPr>
          <a:xfrm flipH="1">
            <a:off x="8595358" y="4038326"/>
            <a:ext cx="11724" cy="422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7568418" y="4529796"/>
            <a:ext cx="2182835" cy="633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Check the input ,if continue go back to main menu</a:t>
            </a:r>
            <a:endParaRPr lang="en-US" dirty="0"/>
          </a:p>
        </p:txBody>
      </p:sp>
      <p:cxnSp>
        <p:nvCxnSpPr>
          <p:cNvPr id="51" name="Straight Arrow Connector 50"/>
          <p:cNvCxnSpPr/>
          <p:nvPr/>
        </p:nvCxnSpPr>
        <p:spPr>
          <a:xfrm flipH="1">
            <a:off x="8607082" y="5176911"/>
            <a:ext cx="11724" cy="341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Decision 52"/>
          <p:cNvSpPr/>
          <p:nvPr/>
        </p:nvSpPr>
        <p:spPr>
          <a:xfrm>
            <a:off x="7961142" y="5518492"/>
            <a:ext cx="1315327" cy="105507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141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80</TotalTime>
  <Words>248</Words>
  <Application>Microsoft Macintosh PowerPoint</Application>
  <PresentationFormat>Widescreen</PresentationFormat>
  <Paragraphs>57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Century Gothic</vt:lpstr>
      <vt:lpstr>Wingdings 3</vt:lpstr>
      <vt:lpstr>Arial</vt:lpstr>
      <vt:lpstr>Ion Boardroom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Biju MP</dc:creator>
  <cp:lastModifiedBy>Biju MP</cp:lastModifiedBy>
  <cp:revision>9</cp:revision>
  <dcterms:created xsi:type="dcterms:W3CDTF">2020-10-04T05:44:20Z</dcterms:created>
  <dcterms:modified xsi:type="dcterms:W3CDTF">2020-10-04T07:05:04Z</dcterms:modified>
</cp:coreProperties>
</file>