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ju MP" initials="BM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1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168" y="10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389602"/>
              </p:ext>
            </p:extLst>
          </p:nvPr>
        </p:nvGraphicFramePr>
        <p:xfrm>
          <a:off x="2032000" y="719666"/>
          <a:ext cx="81280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 user I want create a file and write data to that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a</a:t>
                      </a:r>
                      <a:r>
                        <a:rPr lang="en-US" baseline="0" dirty="0" smtClean="0"/>
                        <a:t> user I want delete a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a user I want to view the files</a:t>
                      </a:r>
                      <a:r>
                        <a:rPr lang="en-US" baseline="0" dirty="0" smtClean="0"/>
                        <a:t> in ascending 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a user I want to search a file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a user I want to view</a:t>
                      </a:r>
                      <a:r>
                        <a:rPr lang="en-US" baseline="0" dirty="0" smtClean="0"/>
                        <a:t> a file specified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60319" y="0"/>
            <a:ext cx="48955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 Backlog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2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28754"/>
              </p:ext>
            </p:extLst>
          </p:nvPr>
        </p:nvGraphicFramePr>
        <p:xfrm>
          <a:off x="0" y="107576"/>
          <a:ext cx="10072469" cy="675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57"/>
                <a:gridCol w="1956057"/>
                <a:gridCol w="1956057"/>
                <a:gridCol w="4204298"/>
              </a:tblGrid>
              <a:tr h="969909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Backlog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to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Started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 </a:t>
                      </a:r>
                      <a:endParaRPr lang="en-US" dirty="0"/>
                    </a:p>
                  </a:txBody>
                  <a:tcPr/>
                </a:tc>
              </a:tr>
              <a:tr h="1327064"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 user I want create a file and write data to that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 testing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Created a 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69909">
                <a:tc>
                  <a:txBody>
                    <a:bodyPr/>
                    <a:lstStyle/>
                    <a:p>
                      <a:r>
                        <a:rPr lang="en-US" dirty="0" smtClean="0"/>
                        <a:t>As a</a:t>
                      </a:r>
                      <a:r>
                        <a:rPr lang="en-US" baseline="0" dirty="0" smtClean="0"/>
                        <a:t> user I want delete a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ing whether a file exist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Created a</a:t>
                      </a:r>
                      <a:r>
                        <a:rPr lang="en-US" baseline="0" dirty="0" smtClean="0"/>
                        <a:t> working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1327064">
                <a:tc>
                  <a:txBody>
                    <a:bodyPr/>
                    <a:lstStyle/>
                    <a:p>
                      <a:r>
                        <a:rPr lang="en-US" dirty="0" smtClean="0"/>
                        <a:t>As a user I want to view the files</a:t>
                      </a:r>
                      <a:r>
                        <a:rPr lang="en-US" baseline="0" dirty="0" smtClean="0"/>
                        <a:t> in ascending 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r>
                        <a:rPr lang="en-US" baseline="0" dirty="0" smtClean="0"/>
                        <a:t> function and tested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78239">
                <a:tc>
                  <a:txBody>
                    <a:bodyPr/>
                    <a:lstStyle/>
                    <a:p>
                      <a:r>
                        <a:rPr lang="en-US" dirty="0" smtClean="0"/>
                        <a:t>As a user I want to search a file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whether the file exist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Created function with</a:t>
                      </a:r>
                      <a:r>
                        <a:rPr lang="en-US" baseline="0" dirty="0" smtClean="0"/>
                        <a:t> working codes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78239">
                <a:tc>
                  <a:txBody>
                    <a:bodyPr/>
                    <a:lstStyle/>
                    <a:p>
                      <a:r>
                        <a:rPr lang="en-US" dirty="0" smtClean="0"/>
                        <a:t>As a user I want to view</a:t>
                      </a:r>
                      <a:r>
                        <a:rPr lang="en-US" baseline="0" dirty="0" smtClean="0"/>
                        <a:t> a file specified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r>
                        <a:rPr lang="en-US" baseline="0" dirty="0" smtClean="0"/>
                        <a:t> testing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Created a solution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3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" y="900332"/>
            <a:ext cx="10025563" cy="595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cision 1"/>
          <p:cNvSpPr/>
          <p:nvPr/>
        </p:nvSpPr>
        <p:spPr>
          <a:xfrm>
            <a:off x="872197" y="492369"/>
            <a:ext cx="1505243" cy="13364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start</a:t>
            </a:r>
            <a:endParaRPr lang="en-US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 flipH="1">
            <a:off x="1603717" y="1828800"/>
            <a:ext cx="21102" cy="87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26012" y="2743200"/>
            <a:ext cx="1997612" cy="844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the input option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6" idx="2"/>
          </p:cNvCxnSpPr>
          <p:nvPr/>
        </p:nvCxnSpPr>
        <p:spPr>
          <a:xfrm flipH="1">
            <a:off x="1582615" y="3657599"/>
            <a:ext cx="21102" cy="87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6012" y="4529796"/>
            <a:ext cx="2159391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</a:t>
            </a:r>
            <a:r>
              <a:rPr lang="en-US" dirty="0" smtClean="0"/>
              <a:t>option 1,read </a:t>
            </a:r>
            <a:r>
              <a:rPr lang="en-US" dirty="0" smtClean="0"/>
              <a:t>the input file name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582615" y="5641144"/>
            <a:ext cx="3517" cy="61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659987" y="6260123"/>
            <a:ext cx="1730327" cy="2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45057" y="5809957"/>
            <a:ext cx="3010487" cy="88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file exist change the name else create the file , go back to menu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5050301" y="5198013"/>
            <a:ext cx="3515" cy="61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297679" y="4529796"/>
            <a:ext cx="1505243" cy="647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the input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050300" y="3931042"/>
            <a:ext cx="0" cy="57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71669" y="3123027"/>
            <a:ext cx="2883875" cy="103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the name of file to be delete the file </a:t>
            </a:r>
            <a:r>
              <a:rPr lang="en-US" dirty="0" smtClean="0"/>
              <a:t>,</a:t>
            </a:r>
            <a:r>
              <a:rPr lang="en-US" smtClean="0"/>
              <a:t>delete it, go back to menu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907278" y="2479725"/>
            <a:ext cx="0" cy="57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164037" y="1674055"/>
            <a:ext cx="1434905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the files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792391" y="1096403"/>
            <a:ext cx="0" cy="57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671669" y="492369"/>
            <a:ext cx="2405574" cy="60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the name of file for searching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>
          <a:xfrm flipV="1">
            <a:off x="6077243" y="786914"/>
            <a:ext cx="1491175" cy="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568417" y="492369"/>
            <a:ext cx="1984715" cy="60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Display the file </a:t>
            </a:r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560774" y="1096403"/>
            <a:ext cx="0" cy="4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7584" y="1576611"/>
            <a:ext cx="1915548" cy="1026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the name of file to be viewed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8560774" y="2656165"/>
            <a:ext cx="11135" cy="46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416016" y="3122163"/>
            <a:ext cx="2335237" cy="872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Display the contents of the  file</a:t>
            </a:r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8595358" y="4038326"/>
            <a:ext cx="11724" cy="42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568418" y="4529796"/>
            <a:ext cx="2182835" cy="63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the input ,if continue go back to main menu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8607082" y="5176911"/>
            <a:ext cx="11724" cy="34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ecision 52"/>
          <p:cNvSpPr/>
          <p:nvPr/>
        </p:nvSpPr>
        <p:spPr>
          <a:xfrm>
            <a:off x="7961142" y="5518492"/>
            <a:ext cx="1315327" cy="10550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4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</TotalTime>
  <Words>257</Words>
  <Application>Microsoft Macintosh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Biju MP</dc:creator>
  <cp:lastModifiedBy>Biju MP</cp:lastModifiedBy>
  <cp:revision>10</cp:revision>
  <dcterms:created xsi:type="dcterms:W3CDTF">2020-10-04T05:44:20Z</dcterms:created>
  <dcterms:modified xsi:type="dcterms:W3CDTF">2020-10-04T10:24:26Z</dcterms:modified>
</cp:coreProperties>
</file>