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ju MP" initials="B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0"/>
    <p:restoredTop sz="94181"/>
  </p:normalViewPr>
  <p:slideViewPr>
    <p:cSldViewPr snapToGrid="0" snapToObjects="1">
      <p:cViewPr varScale="1">
        <p:scale>
          <a:sx n="73" d="100"/>
          <a:sy n="73" d="100"/>
        </p:scale>
        <p:origin x="5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A1956-9CF0-0E4E-8961-D78B80BEB89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ABC5C-D480-8B4B-8A5F-FBB3CBA6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1909"/>
              </p:ext>
            </p:extLst>
          </p:nvPr>
        </p:nvGraphicFramePr>
        <p:xfrm>
          <a:off x="1675539" y="523220"/>
          <a:ext cx="9653724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431"/>
                <a:gridCol w="2413431"/>
                <a:gridCol w="2413431"/>
                <a:gridCol w="2413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an user I want to search for flights with inputs source and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an</a:t>
                      </a:r>
                      <a:r>
                        <a:rPr lang="en-US" baseline="0" dirty="0" smtClean="0"/>
                        <a:t> user I want book the tickets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an user I want</a:t>
                      </a:r>
                      <a:r>
                        <a:rPr lang="en-US" baseline="0" dirty="0" smtClean="0"/>
                        <a:t> to view the detailed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an admin I want to login to web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</a:t>
                      </a:r>
                      <a:r>
                        <a:rPr lang="en-US" baseline="0" dirty="0" smtClean="0"/>
                        <a:t>an admin </a:t>
                      </a:r>
                      <a:r>
                        <a:rPr lang="en-US" dirty="0" smtClean="0"/>
                        <a:t>I want to view</a:t>
                      </a:r>
                      <a:r>
                        <a:rPr lang="en-US" baseline="0" dirty="0" smtClean="0"/>
                        <a:t> a the user feedbacks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an admin I want to change username and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60319" y="0"/>
            <a:ext cx="48955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Backlog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2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8754"/>
              </p:ext>
            </p:extLst>
          </p:nvPr>
        </p:nvGraphicFramePr>
        <p:xfrm>
          <a:off x="0" y="107576"/>
          <a:ext cx="10072469" cy="675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57"/>
                <a:gridCol w="1956057"/>
                <a:gridCol w="1956057"/>
                <a:gridCol w="4204298"/>
              </a:tblGrid>
              <a:tr h="969909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Backlog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to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Started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 </a:t>
                      </a:r>
                      <a:endParaRPr lang="en-US" dirty="0"/>
                    </a:p>
                  </a:txBody>
                  <a:tcPr/>
                </a:tc>
              </a:tr>
              <a:tr h="1327064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user I want create a file and write data to that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testing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a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9909">
                <a:tc>
                  <a:txBody>
                    <a:bodyPr/>
                    <a:lstStyle/>
                    <a:p>
                      <a:r>
                        <a:rPr lang="en-US" dirty="0" smtClean="0"/>
                        <a:t>As a</a:t>
                      </a:r>
                      <a:r>
                        <a:rPr lang="en-US" baseline="0" dirty="0" smtClean="0"/>
                        <a:t> user I want delete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ing whether a file exist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a</a:t>
                      </a:r>
                      <a:r>
                        <a:rPr lang="en-US" baseline="0" dirty="0" smtClean="0"/>
                        <a:t> working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1327064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view the files</a:t>
                      </a:r>
                      <a:r>
                        <a:rPr lang="en-US" baseline="0" dirty="0" smtClean="0"/>
                        <a:t> in ascending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function and tested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78239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search a file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whether the file exist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function with</a:t>
                      </a:r>
                      <a:r>
                        <a:rPr lang="en-US" baseline="0" dirty="0" smtClean="0"/>
                        <a:t> working 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78239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view</a:t>
                      </a:r>
                      <a:r>
                        <a:rPr lang="en-US" baseline="0" dirty="0" smtClean="0"/>
                        <a:t> a file specified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r>
                        <a:rPr lang="en-US" baseline="0" dirty="0" smtClean="0"/>
                        <a:t> testing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a solution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900332"/>
            <a:ext cx="10025563" cy="59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cision 1"/>
          <p:cNvSpPr/>
          <p:nvPr/>
        </p:nvSpPr>
        <p:spPr>
          <a:xfrm>
            <a:off x="872197" y="492369"/>
            <a:ext cx="1505243" cy="1336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1603717" y="1828800"/>
            <a:ext cx="21102" cy="8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26012" y="2743200"/>
            <a:ext cx="1997612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username and password</a:t>
            </a:r>
            <a:endParaRPr lang="en-US" dirty="0"/>
          </a:p>
        </p:txBody>
      </p:sp>
      <p:cxnSp>
        <p:nvCxnSpPr>
          <p:cNvPr id="6" name="Straight Arrow Connector 5"/>
          <p:cNvCxnSpPr>
            <a:stCxn id="6" idx="2"/>
          </p:cNvCxnSpPr>
          <p:nvPr/>
        </p:nvCxnSpPr>
        <p:spPr>
          <a:xfrm flipH="1">
            <a:off x="1582615" y="3657599"/>
            <a:ext cx="21102" cy="8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6012" y="4529796"/>
            <a:ext cx="2159391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  <a:r>
              <a:rPr lang="en-US" dirty="0" smtClean="0"/>
              <a:t>true, forward to welcome page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82615" y="5641144"/>
            <a:ext cx="3517" cy="61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59987" y="6260123"/>
            <a:ext cx="1730327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45057" y="5809957"/>
            <a:ext cx="3010487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the links for change password, view flights add flights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050301" y="5198013"/>
            <a:ext cx="3515" cy="61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297679" y="4529796"/>
            <a:ext cx="1848142" cy="64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one read the new user name and password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050300" y="3896750"/>
            <a:ext cx="1" cy="61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50859" y="2883877"/>
            <a:ext cx="2883875" cy="871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the database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068175" y="1821621"/>
            <a:ext cx="16414" cy="105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03202" y="762736"/>
            <a:ext cx="2474153" cy="98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2 display the flight details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40278" y="329595"/>
            <a:ext cx="2229434" cy="3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369712" y="276308"/>
            <a:ext cx="2829366" cy="94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3 read the details of flight like source destination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60774" y="1096403"/>
            <a:ext cx="0" cy="4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7584" y="1576611"/>
            <a:ext cx="1915548" cy="102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details to database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560774" y="2656165"/>
            <a:ext cx="11135" cy="46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416016" y="3122163"/>
            <a:ext cx="2335237" cy="87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logout close the session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95358" y="4038326"/>
            <a:ext cx="11724" cy="42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68418" y="4529796"/>
            <a:ext cx="2182835" cy="63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home page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8607082" y="5176911"/>
            <a:ext cx="11724" cy="34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ecision 52"/>
          <p:cNvSpPr/>
          <p:nvPr/>
        </p:nvSpPr>
        <p:spPr>
          <a:xfrm>
            <a:off x="7961142" y="5518492"/>
            <a:ext cx="1315327" cy="10550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115356" y="276308"/>
            <a:ext cx="24922" cy="48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389014" y="620423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 Chart  for </a:t>
            </a:r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cision 1"/>
          <p:cNvSpPr/>
          <p:nvPr/>
        </p:nvSpPr>
        <p:spPr>
          <a:xfrm>
            <a:off x="872197" y="492369"/>
            <a:ext cx="1505243" cy="1336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1603717" y="1828800"/>
            <a:ext cx="21102" cy="8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26011" y="2518118"/>
            <a:ext cx="2143565" cy="106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</a:t>
            </a:r>
            <a:r>
              <a:rPr lang="en-US" smtClean="0"/>
              <a:t>source destination for searching </a:t>
            </a:r>
            <a:endParaRPr lang="en-US" dirty="0"/>
          </a:p>
        </p:txBody>
      </p:sp>
      <p:cxnSp>
        <p:nvCxnSpPr>
          <p:cNvPr id="6" name="Straight Arrow Connector 5"/>
          <p:cNvCxnSpPr>
            <a:stCxn id="6" idx="2"/>
          </p:cNvCxnSpPr>
          <p:nvPr/>
        </p:nvCxnSpPr>
        <p:spPr>
          <a:xfrm flipH="1">
            <a:off x="1582615" y="3657599"/>
            <a:ext cx="21102" cy="8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4446" y="4529796"/>
            <a:ext cx="2795954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the database if the correct source </a:t>
            </a:r>
            <a:r>
              <a:rPr lang="en-US" smtClean="0"/>
              <a:t>and destination </a:t>
            </a:r>
            <a:r>
              <a:rPr lang="en-US" dirty="0" smtClean="0"/>
              <a:t>exist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82615" y="5641144"/>
            <a:ext cx="3517" cy="61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59987" y="6260123"/>
            <a:ext cx="1885070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45057" y="5809957"/>
            <a:ext cx="3010487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yes display the full details with ticket fare and flights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050301" y="5198013"/>
            <a:ext cx="3515" cy="61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46340" y="4529796"/>
            <a:ext cx="2299481" cy="64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selection from user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050300" y="3896750"/>
            <a:ext cx="1" cy="61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50859" y="2883877"/>
            <a:ext cx="2883875" cy="871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user details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068175" y="1821621"/>
            <a:ext cx="16414" cy="105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03202" y="762736"/>
            <a:ext cx="2474153" cy="98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details of the flights 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40278" y="329595"/>
            <a:ext cx="2229434" cy="3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369712" y="276308"/>
            <a:ext cx="2829366" cy="94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payment details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60774" y="1096403"/>
            <a:ext cx="0" cy="4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7583" y="1576611"/>
            <a:ext cx="2561495" cy="102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details of user including personal and </a:t>
            </a:r>
            <a:r>
              <a:rPr lang="en-US" smtClean="0"/>
              <a:t>flight details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560774" y="2656165"/>
            <a:ext cx="11135" cy="46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416016" y="3122163"/>
            <a:ext cx="2335237" cy="87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home page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8" idx="2"/>
          </p:cNvCxnSpPr>
          <p:nvPr/>
        </p:nvCxnSpPr>
        <p:spPr>
          <a:xfrm>
            <a:off x="8583635" y="3994360"/>
            <a:ext cx="8202" cy="5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ecision 52"/>
          <p:cNvSpPr/>
          <p:nvPr/>
        </p:nvSpPr>
        <p:spPr>
          <a:xfrm>
            <a:off x="7925970" y="4610685"/>
            <a:ext cx="1315327" cy="10550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115356" y="276308"/>
            <a:ext cx="24922" cy="48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17524" y="5950633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Chart  for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</TotalTime>
  <Words>320</Words>
  <Application>Microsoft Macintosh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Wingdings 3</vt:lpstr>
      <vt:lpstr>Arial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Biju MP</dc:creator>
  <cp:lastModifiedBy>Biju MP</cp:lastModifiedBy>
  <cp:revision>24</cp:revision>
  <dcterms:created xsi:type="dcterms:W3CDTF">2020-10-04T05:44:20Z</dcterms:created>
  <dcterms:modified xsi:type="dcterms:W3CDTF">2020-11-30T14:32:59Z</dcterms:modified>
</cp:coreProperties>
</file>