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4338d81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4338d8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4338d81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4338d8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4338d81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4338d8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- E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Font typeface="Source Sans Pro"/>
              <a:buNone/>
            </a:pPr>
            <a:r>
              <a:rPr b="0" i="0" lang="en-US" sz="212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Alex</a:t>
            </a:r>
            <a:br>
              <a:rPr b="0" i="0" lang="en-US" sz="212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12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Swati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Font typeface="Source Sans Pro"/>
              <a:buNone/>
            </a:pPr>
            <a:r>
              <a:rPr b="0" i="0" lang="en-US" sz="212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Rucha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E. Crime &amp; School Ratings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87975"/>
            <a:ext cx="9601200" cy="5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Hypothesis using t-tests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data collected was average median income per household.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Decided to use t-test by generating random samples and dividing in 2 sets.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testing was done for both the </a:t>
            </a:r>
            <a:r>
              <a:rPr lang="en-US"/>
              <a:t>hypotheses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1 - Crime Vs. Income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1371600" y="2286000"/>
            <a:ext cx="9601200" cy="69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Ttest_indResult(statistic=-1.2696903390980516, pvalue=0.22048853296066728) </a:t>
            </a:r>
            <a:endParaRPr sz="1400"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42313"/>
          <a:stretch/>
        </p:blipFill>
        <p:spPr>
          <a:xfrm>
            <a:off x="1485900" y="3141050"/>
            <a:ext cx="9601200" cy="323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- 2 (Income Vs. Education)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1371600" y="2286000"/>
            <a:ext cx="9601200" cy="6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Ttest_indResult(statistic=-0.12665403368003017, pvalue=0.9006183025299941)</a:t>
            </a:r>
            <a:endParaRPr sz="1400"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42601"/>
          <a:stretch/>
        </p:blipFill>
        <p:spPr>
          <a:xfrm>
            <a:off x="1686288" y="3071275"/>
            <a:ext cx="8819425" cy="3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– State of Oklahoma (funding decisions)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are independent analysts, studying the correlation between median household income, education(school ratings and high</a:t>
            </a:r>
            <a:r>
              <a:rPr lang="en-US"/>
              <a:t> school dropouts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and crime in the state of Oklahoma( by each county)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on our findings the state officials will take a call on diverting funds to and away from the issues mentioned above.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Hypothesis-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Ho 1: Crime and Income are inversely related (as one goes up, the other decreases).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Ha 1: Crime and Income show no inverse relations and correlations.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Ho2 : Income &amp; Education (school ratings) are directly related.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Arial"/>
              <a:buChar char="■"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Ha2 : Median household income and Education (school ratings) are not related.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Collection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API’s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Census API to get all counties for the state.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Google Map API to get latitude and longitude for counties.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SchoolDigger API to get the school ratings.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Websites</a:t>
            </a:r>
            <a:endParaRPr/>
          </a:p>
          <a:p>
            <a:pPr indent="-384048" lvl="1" marL="9144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FBI USR reports (CSV files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Data.gov for median income per county and school dropouts.</a:t>
            </a:r>
            <a:endParaRPr i="0"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munging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-"/>
            </a:pPr>
            <a:r>
              <a:rPr lang="en-US"/>
              <a:t>Data collected is a combination of APIs and CSV files based on availability.</a:t>
            </a:r>
            <a:endParaRPr/>
          </a:p>
          <a:p>
            <a:pPr indent="-3556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Collected from mostly gov agencies.</a:t>
            </a:r>
            <a:endParaRPr/>
          </a:p>
          <a:p>
            <a:pPr indent="-3556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Needed reformatting and cleaning of NaN values.</a:t>
            </a:r>
            <a:endParaRPr/>
          </a:p>
          <a:p>
            <a:pPr indent="-3556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Merged on common key County Name.</a:t>
            </a:r>
            <a:endParaRPr/>
          </a:p>
          <a:p>
            <a:pPr indent="-3556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Schools by county </a:t>
            </a:r>
            <a:endParaRPr/>
          </a:p>
          <a:p>
            <a:pPr indent="-3556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Crime rate by county</a:t>
            </a:r>
            <a:endParaRPr/>
          </a:p>
          <a:p>
            <a:pPr indent="-3556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Gmap to locate lat and lon of counties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Findings </a:t>
            </a:r>
            <a:b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A. Median Household Income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371600" y="2286000"/>
            <a:ext cx="48057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/>
              <a:t>National Average Median Income is  $60,309 (for year 2016)</a:t>
            </a:r>
            <a:endParaRPr/>
          </a:p>
          <a:p>
            <a:pPr indent="-3556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Average Median Income for Oklahoma is  $49,839 (as per our data)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17726" r="22507" t="0"/>
          <a:stretch/>
        </p:blipFill>
        <p:spPr>
          <a:xfrm>
            <a:off x="6177300" y="2640788"/>
            <a:ext cx="56015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B. Income &amp; Crime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171700"/>
            <a:ext cx="96012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C. High school dropouts &amp; Crime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483275"/>
            <a:ext cx="9601200" cy="51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D. Income &amp; School Ratings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00" y="1587975"/>
            <a:ext cx="9552226" cy="5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