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2" r:id="rId3"/>
    <p:sldId id="261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12"/>
    <p:restoredTop sz="94745"/>
  </p:normalViewPr>
  <p:slideViewPr>
    <p:cSldViewPr>
      <p:cViewPr varScale="1">
        <p:scale>
          <a:sx n="70" d="100"/>
          <a:sy n="70" d="100"/>
        </p:scale>
        <p:origin x="176" y="8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763FF-F24A-4129-B7FC-FAD663EAF582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A0EDB-F87A-4C5B-B2C4-4D73093FD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76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E9C5D6-4E80-4099-9F26-0A6ACC453AE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862406DB-4B2C-43AC-8B6B-2DD8CEE8CA50}"/>
              </a:ext>
            </a:extLst>
          </p:cNvPr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6178D9-9631-483B-85C0-62044C995167}"/>
              </a:ext>
            </a:extLst>
          </p:cNvPr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DDEEA6-3E2C-4C62-B78D-5D3D737B36B9}"/>
              </a:ext>
            </a:extLst>
          </p:cNvPr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E02082-7EEB-4BA0-8FD1-8C59C8625E74}"/>
              </a:ext>
            </a:extLst>
          </p:cNvPr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>
            <a:extLst>
              <a:ext uri="{FF2B5EF4-FFF2-40B4-BE49-F238E27FC236}">
                <a16:creationId xmlns:a16="http://schemas.microsoft.com/office/drawing/2014/main" id="{D6711274-0E91-42A1-8FB2-70549F716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3CCC2-0073-43E6-8F26-627700CE66CE}" type="datetime1">
              <a:rPr lang="en-US" smtClean="0"/>
              <a:t>12/22/18</a:t>
            </a:fld>
            <a:endParaRPr lang="en-US"/>
          </a:p>
        </p:txBody>
      </p:sp>
      <p:sp>
        <p:nvSpPr>
          <p:cNvPr id="12" name="Footer Placeholder 16">
            <a:extLst>
              <a:ext uri="{FF2B5EF4-FFF2-40B4-BE49-F238E27FC236}">
                <a16:creationId xmlns:a16="http://schemas.microsoft.com/office/drawing/2014/main" id="{A7F01D34-13C4-4F29-A3F9-ED39CDEB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>
            <a:extLst>
              <a:ext uri="{FF2B5EF4-FFF2-40B4-BE49-F238E27FC236}">
                <a16:creationId xmlns:a16="http://schemas.microsoft.com/office/drawing/2014/main" id="{C0B3A49B-AE39-43C9-B758-E873CB98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01257-5F64-4F05-B26F-F94F1D5460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8997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E78FA124-A072-45F4-98B2-15AEE0E5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26FFC-EDA2-44C1-9D44-F177029E298F}" type="datetime1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32BD3801-4BC6-43CA-B203-89274C03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F8162798-922B-48B2-9935-BD0592CBB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EFFCB7-B338-4B17-8F7C-A3578BF5C6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25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B5D4DEFD-F423-4BB5-8475-E4650EB7A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10322-A4B6-4CE1-B1D6-B49F1825BA2B}" type="datetime1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BD975D1-C929-4377-84A3-ACDF3D7A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85870ED0-CF68-4003-A1A0-40F1B69C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13644E-6F21-413F-AE31-23C3DAC808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555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46B327FE-D342-4183-8DEA-98000D8A3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D9655-83FE-4C8B-9275-7BF391108FAC}" type="datetime1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C3A0C716-92C2-46CC-BBC9-4EC321792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ADD3C1CF-C898-47DE-AB11-360989ED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5FC545-3490-4BE0-82DB-78CB9647C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525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0220E4-3BEF-4D51-9E54-47989FBA0FE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8AC9C0A7-C7D3-4D76-82B1-D0B90566EB23}"/>
              </a:ext>
            </a:extLst>
          </p:cNvPr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6DC4E7-1DD1-4AFB-8F50-8FD7E7C5D064}"/>
              </a:ext>
            </a:extLst>
          </p:cNvPr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166413-EAC8-40A1-AD1C-13E2B8D009C0}"/>
              </a:ext>
            </a:extLst>
          </p:cNvPr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21EBEF-99EF-440A-AB7A-16C82AF54C9C}"/>
              </a:ext>
            </a:extLst>
          </p:cNvPr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998BCB6-E842-4C7C-9AE4-C9E796D0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259DA-81E5-4993-BB22-82F4A6BA835C}" type="datetime1">
              <a:rPr lang="en-US" smtClean="0"/>
              <a:t>12/22/18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14BB8F5-A587-49DA-959E-ADE9C47B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EEEA318-3AA6-42A5-869B-1884F555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06651C90-736B-4006-BEA3-E4F5827983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2519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D97059A9-A76E-4F2B-B609-6E0D922A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65790-27F1-41B1-80F9-7AB4123EF5F9}" type="datetime1">
              <a:rPr lang="en-US" smtClean="0"/>
              <a:t>12/22/18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BF26181-6AD6-431A-98B9-C7DFFB169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4748C42D-7240-4270-BE9F-B0AE0CCE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95C48-3AB8-4AAE-A3F7-732296993D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308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C047D59E-DA57-4761-A063-23E0C6DE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6105F-14DF-422B-A45C-AABE224FC89C}" type="datetime1">
              <a:rPr lang="en-US" smtClean="0"/>
              <a:t>12/22/18</a:t>
            </a:fld>
            <a:endParaRPr 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FC755D0-6FDF-4575-A906-D89425C2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B4D41E44-8CCB-4719-8352-72B24CFD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E6E3FB-B376-4EAE-86C5-CDBB266709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00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9A41F2FC-B29B-4BF3-B05B-1299104C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A0F11-5AE7-4A6B-8DF8-08B7DEF92794}" type="datetime1">
              <a:rPr lang="en-US" smtClean="0"/>
              <a:t>12/22/18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01C24D2B-1113-4198-8143-48DE016C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F664FBDF-F7A1-4C4F-B5F9-3AC6CE11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007CE-B78F-406B-8AC0-089BF33B51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18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6E343C80-88CC-4731-B869-5A862E9B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58D20-F617-4B83-B3A5-B499276D9CC2}" type="datetime1">
              <a:rPr lang="en-US" smtClean="0"/>
              <a:t>12/22/18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C8CAA-7D8B-4932-B6E8-835A4E27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D453E4D5-9D0C-437E-8085-AB998130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88BB67-DB95-4E65-849E-BA201C2FA5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196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2189A77-7C25-4ACA-95FB-7007CB4F5CD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10">
            <a:extLst>
              <a:ext uri="{FF2B5EF4-FFF2-40B4-BE49-F238E27FC236}">
                <a16:creationId xmlns:a16="http://schemas.microsoft.com/office/drawing/2014/main" id="{9D2F453D-C23F-4A1C-92AE-AD5C34831A9A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74B61851-52E9-4FB9-8324-09F80B34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D0716-17D7-4795-AD78-EF8DBF8A9890}" type="datetime1">
              <a:rPr lang="en-US" smtClean="0"/>
              <a:t>12/22/18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600F3B90-A8F0-4464-8369-4595B64F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4AE92F99-EF08-455E-A9A7-DA677429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ED0F96-937B-4718-9C2C-B1DB40F250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215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9B4CF1-4195-436A-96EE-6CE0E613F604}"/>
              </a:ext>
            </a:extLst>
          </p:cNvPr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C6C68-B93C-4895-BD8E-14DE40C27E57}"/>
              </a:ext>
            </a:extLst>
          </p:cNvPr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830C2-C38D-45FC-9997-8BE47E73FF93}"/>
              </a:ext>
            </a:extLst>
          </p:cNvPr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29BE4A82-C08A-4121-A846-A50E9030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6A8AC-D1D3-408E-B4B3-DEF9286C8E16}" type="datetime1">
              <a:rPr lang="en-US" smtClean="0"/>
              <a:t>12/22/18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83A660D2-5BFD-4946-BFDC-EEFC3D12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FC9E75E7-1AC2-4179-94AE-B7BD52F6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2BACE1D9-5612-464E-8DCF-E70EF86FB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8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3FBEB4-9EBE-4E55-A968-AA4610CE6D4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>
            <a:extLst>
              <a:ext uri="{FF2B5EF4-FFF2-40B4-BE49-F238E27FC236}">
                <a16:creationId xmlns:a16="http://schemas.microsoft.com/office/drawing/2014/main" id="{23543F16-24B3-4233-AD3F-DB45EA07F8B1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>
            <a:extLst>
              <a:ext uri="{FF2B5EF4-FFF2-40B4-BE49-F238E27FC236}">
                <a16:creationId xmlns:a16="http://schemas.microsoft.com/office/drawing/2014/main" id="{F3AF4F1E-C8AF-4FB1-B9AC-379380240F2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12">
            <a:extLst>
              <a:ext uri="{FF2B5EF4-FFF2-40B4-BE49-F238E27FC236}">
                <a16:creationId xmlns:a16="http://schemas.microsoft.com/office/drawing/2014/main" id="{572BA94B-DB5F-4890-B270-E8790DBBB1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0B64B9B-9F5B-4F0E-ACD2-5022067AE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E5D3787-1676-46E3-8A1B-A79D56B7E86A}" type="datetime1">
              <a:rPr lang="en-US" smtClean="0"/>
              <a:t>12/22/18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8831DD-35C8-43F8-9A1F-805161F91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5D20BC4-F896-4C86-83E0-1734F3F7E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175B7856-9102-4841-8797-84F25A940F5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6" r:id="rId2"/>
    <p:sldLayoutId id="2147483684" r:id="rId3"/>
    <p:sldLayoutId id="2147483677" r:id="rId4"/>
    <p:sldLayoutId id="2147483678" r:id="rId5"/>
    <p:sldLayoutId id="2147483679" r:id="rId6"/>
    <p:sldLayoutId id="2147483680" r:id="rId7"/>
    <p:sldLayoutId id="2147483685" r:id="rId8"/>
    <p:sldLayoutId id="2147483686" r:id="rId9"/>
    <p:sldLayoutId id="2147483681" r:id="rId10"/>
    <p:sldLayoutId id="214748368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9pPr>
    </p:titleStyle>
    <p:bodyStyle>
      <a:lvl1pPr marL="273050" indent="-273050" algn="l" rtl="0" fontAlgn="base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fontAlgn="base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arthquake.usgs.gov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2">
            <a:extLst>
              <a:ext uri="{FF2B5EF4-FFF2-40B4-BE49-F238E27FC236}">
                <a16:creationId xmlns:a16="http://schemas.microsoft.com/office/drawing/2014/main" id="{84CBE1B4-8363-4229-B7B6-1A15B140C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Mayuresh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, Alex,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Rucha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, and Swati</a:t>
            </a:r>
          </a:p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(M.A.R.S)</a:t>
            </a:r>
          </a:p>
          <a:p>
            <a:endParaRPr lang="en-US" altLang="en-US" dirty="0"/>
          </a:p>
        </p:txBody>
      </p:sp>
      <p:sp>
        <p:nvSpPr>
          <p:cNvPr id="6147" name="Title 1">
            <a:extLst>
              <a:ext uri="{FF2B5EF4-FFF2-40B4-BE49-F238E27FC236}">
                <a16:creationId xmlns:a16="http://schemas.microsoft.com/office/drawing/2014/main" id="{A5A3C252-DBB0-49ED-B028-F8BF96590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382000" cy="1143000"/>
          </a:xfrm>
        </p:spPr>
        <p:txBody>
          <a:bodyPr/>
          <a:lstStyle/>
          <a:p>
            <a:pPr algn="l"/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Earthquake Activity Along the Pacific Coast</a:t>
            </a:r>
            <a:endParaRPr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5FDC18-957F-48C0-ABCC-C2B91B46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1257-5F64-4F05-B26F-F94F1D54607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A76E81D-453B-4329-B55F-E8D0D0A8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 anchor="ctr"/>
          <a:lstStyle/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High Seismicity along Pacific Coast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1F7608-84E4-492D-BD36-C8054914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C545-3490-4BE0-82DB-78CB9647CC02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A33C8-5A5B-4B15-9B6F-6C7685F7E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24000"/>
            <a:ext cx="634229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4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CE5CBE1-752A-4202-B548-9ECBAC7A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 sz="3600" b="1" dirty="0"/>
              <a:t>Unstructured Data in MongoDB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6EA3C93F-51DC-48F0-85A7-E229549B464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Data Exploration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Date dimension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Region Dimension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Magnitude of Seismic Activity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Tsunami Warning</a:t>
            </a:r>
          </a:p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Data from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USGS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Earthquake data for the 30 days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2E09AC-F02D-4336-BA24-33507EFF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C545-3490-4BE0-82DB-78CB9647CC02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18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CE5CBE1-752A-4202-B548-9ECBAC7A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Visualizing Earthquake Data with User Inputs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6EA3C93F-51DC-48F0-85A7-E229549B464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User Inputs: 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Region/Trenches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Seismic Magnitude 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Tsunami Warning flag</a:t>
            </a:r>
          </a:p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Visualizations: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Map with earthquake indicators by magnitude (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MapTalks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Earthquake instances by Time Scatterplot (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Plotly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Number of Earthquakes by Significance (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Plotly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2E09AC-F02D-4336-BA24-33507EFF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C545-3490-4BE0-82DB-78CB9647CC02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A76E81D-453B-4329-B55F-E8D0D0A8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0F395E13-6121-43D8-B27B-17731D4FA2C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2362200"/>
          </a:xfrm>
        </p:spPr>
        <p:txBody>
          <a:bodyPr/>
          <a:lstStyle/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Visualizations demonstrate concentration of Earthquake activity along the Pacific Cost </a:t>
            </a:r>
          </a:p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Let’s go to the Dashboard!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1F7608-84E4-492D-BD36-C8054914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C545-3490-4BE0-82DB-78CB9647CC02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A4FEF2-8607-354B-90D5-5FDBC9824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898257"/>
            <a:ext cx="5638800" cy="345689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{CF46FA99-99BD-B749-AEEA-5A8D0B089698}tf16401378</Template>
  <TotalTime>459</TotalTime>
  <Words>120</Words>
  <Application>Microsoft Macintosh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Franklin Gothic Book</vt:lpstr>
      <vt:lpstr>Perpetua</vt:lpstr>
      <vt:lpstr>Wingdings 2</vt:lpstr>
      <vt:lpstr>Equity</vt:lpstr>
      <vt:lpstr>Earthquake Activity Along the Pacific Coast</vt:lpstr>
      <vt:lpstr>High Seismicity along Pacific Coast</vt:lpstr>
      <vt:lpstr>Unstructured Data in MongoDB</vt:lpstr>
      <vt:lpstr>Visualizing Earthquake Data with User Inputs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Mayuresh Karanjkar</dc:creator>
  <cp:lastModifiedBy>Alex Aceves</cp:lastModifiedBy>
  <cp:revision>38</cp:revision>
  <dcterms:created xsi:type="dcterms:W3CDTF">2018-10-09T00:07:44Z</dcterms:created>
  <dcterms:modified xsi:type="dcterms:W3CDTF">2018-12-22T17:56:11Z</dcterms:modified>
</cp:coreProperties>
</file>